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8" r:id="rId6"/>
    <p:sldId id="278" r:id="rId7"/>
    <p:sldId id="259" r:id="rId8"/>
    <p:sldId id="261" r:id="rId9"/>
    <p:sldId id="260" r:id="rId10"/>
    <p:sldId id="258" r:id="rId11"/>
    <p:sldId id="257" r:id="rId12"/>
    <p:sldId id="262" r:id="rId13"/>
    <p:sldId id="263" r:id="rId14"/>
    <p:sldId id="264" r:id="rId15"/>
    <p:sldId id="265" r:id="rId16"/>
    <p:sldId id="266" r:id="rId17"/>
    <p:sldId id="256" r:id="rId18"/>
    <p:sldId id="285" r:id="rId19"/>
    <p:sldId id="280" r:id="rId20"/>
    <p:sldId id="281" r:id="rId21"/>
    <p:sldId id="282" r:id="rId22"/>
    <p:sldId id="283" r:id="rId23"/>
    <p:sldId id="284" r:id="rId24"/>
    <p:sldId id="267" r:id="rId25"/>
    <p:sldId id="27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273DB-66E3-4C6D-A500-4FA3CD18A975}" v="1" dt="2026-06-09T08:24:46.331"/>
    <p1510:client id="{D4BB0C32-573F-EC45-B8E2-D6E040BD03CA}" v="31" dt="2026-06-10T07:27:59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91" autoAdjust="0"/>
    <p:restoredTop sz="94707"/>
  </p:normalViewPr>
  <p:slideViewPr>
    <p:cSldViewPr snapToGrid="0">
      <p:cViewPr varScale="1">
        <p:scale>
          <a:sx n="110" d="100"/>
          <a:sy n="110" d="100"/>
        </p:scale>
        <p:origin x="2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LEJEUNE" userId="d370f070-4370-40ab-bab1-e7c64c27800a" providerId="ADAL" clId="{ADC05892-AC0B-525F-B54C-0B800B6AB90D}"/>
    <pc:docChg chg="undo redo custSel addSld delSld modSld sldOrd">
      <pc:chgData name="Isabelle LEJEUNE" userId="d370f070-4370-40ab-bab1-e7c64c27800a" providerId="ADAL" clId="{ADC05892-AC0B-525F-B54C-0B800B6AB90D}" dt="2026-06-10T07:30:48.837" v="1326" actId="403"/>
      <pc:docMkLst>
        <pc:docMk/>
      </pc:docMkLst>
      <pc:sldChg chg="modSp mod ord">
        <pc:chgData name="Isabelle LEJEUNE" userId="d370f070-4370-40ab-bab1-e7c64c27800a" providerId="ADAL" clId="{ADC05892-AC0B-525F-B54C-0B800B6AB90D}" dt="2026-06-09T09:12:41.539" v="56" actId="1035"/>
        <pc:sldMkLst>
          <pc:docMk/>
          <pc:sldMk cId="1935125280" sldId="256"/>
        </pc:sldMkLst>
        <pc:picChg chg="mod">
          <ac:chgData name="Isabelle LEJEUNE" userId="d370f070-4370-40ab-bab1-e7c64c27800a" providerId="ADAL" clId="{ADC05892-AC0B-525F-B54C-0B800B6AB90D}" dt="2026-06-09T09:12:41.539" v="56" actId="1035"/>
          <ac:picMkLst>
            <pc:docMk/>
            <pc:sldMk cId="1935125280" sldId="256"/>
            <ac:picMk id="4" creationId="{526D467B-EC0A-5A94-7988-0C9CEEDC6815}"/>
          </ac:picMkLst>
        </pc:picChg>
      </pc:sldChg>
      <pc:sldChg chg="addSp modSp new mod ord">
        <pc:chgData name="Isabelle LEJEUNE" userId="d370f070-4370-40ab-bab1-e7c64c27800a" providerId="ADAL" clId="{ADC05892-AC0B-525F-B54C-0B800B6AB90D}" dt="2026-06-09T09:06:11.666" v="40" actId="14100"/>
        <pc:sldMkLst>
          <pc:docMk/>
          <pc:sldMk cId="3244251046" sldId="257"/>
        </pc:sldMkLst>
        <pc:picChg chg="add mod">
          <ac:chgData name="Isabelle LEJEUNE" userId="d370f070-4370-40ab-bab1-e7c64c27800a" providerId="ADAL" clId="{ADC05892-AC0B-525F-B54C-0B800B6AB90D}" dt="2026-06-09T09:06:11.666" v="40" actId="14100"/>
          <ac:picMkLst>
            <pc:docMk/>
            <pc:sldMk cId="3244251046" sldId="257"/>
            <ac:picMk id="3" creationId="{9C77682C-0A09-5DF1-9D49-02F68E6157B5}"/>
          </ac:picMkLst>
        </pc:picChg>
      </pc:sldChg>
      <pc:sldChg chg="addSp modSp add mod ord">
        <pc:chgData name="Isabelle LEJEUNE" userId="d370f070-4370-40ab-bab1-e7c64c27800a" providerId="ADAL" clId="{ADC05892-AC0B-525F-B54C-0B800B6AB90D}" dt="2026-06-09T09:05:46.435" v="38" actId="14100"/>
        <pc:sldMkLst>
          <pc:docMk/>
          <pc:sldMk cId="2183418902" sldId="258"/>
        </pc:sldMkLst>
        <pc:picChg chg="add mod">
          <ac:chgData name="Isabelle LEJEUNE" userId="d370f070-4370-40ab-bab1-e7c64c27800a" providerId="ADAL" clId="{ADC05892-AC0B-525F-B54C-0B800B6AB90D}" dt="2026-06-09T09:05:46.435" v="38" actId="14100"/>
          <ac:picMkLst>
            <pc:docMk/>
            <pc:sldMk cId="2183418902" sldId="258"/>
            <ac:picMk id="3" creationId="{F32ABF50-AB1E-FC41-912D-B18DE9559735}"/>
          </ac:picMkLst>
        </pc:picChg>
      </pc:sldChg>
      <pc:sldChg chg="addSp modSp add mod ord">
        <pc:chgData name="Isabelle LEJEUNE" userId="d370f070-4370-40ab-bab1-e7c64c27800a" providerId="ADAL" clId="{ADC05892-AC0B-525F-B54C-0B800B6AB90D}" dt="2026-06-09T08:57:52.856" v="12" actId="14100"/>
        <pc:sldMkLst>
          <pc:docMk/>
          <pc:sldMk cId="1547095904" sldId="259"/>
        </pc:sldMkLst>
        <pc:picChg chg="add mod">
          <ac:chgData name="Isabelle LEJEUNE" userId="d370f070-4370-40ab-bab1-e7c64c27800a" providerId="ADAL" clId="{ADC05892-AC0B-525F-B54C-0B800B6AB90D}" dt="2026-06-09T08:57:52.856" v="12" actId="14100"/>
          <ac:picMkLst>
            <pc:docMk/>
            <pc:sldMk cId="1547095904" sldId="259"/>
            <ac:picMk id="3" creationId="{1CF0575D-6DEC-A1B9-E88D-DFEAF984FD68}"/>
          </ac:picMkLst>
        </pc:picChg>
      </pc:sldChg>
      <pc:sldChg chg="addSp modSp add mod ord">
        <pc:chgData name="Isabelle LEJEUNE" userId="d370f070-4370-40ab-bab1-e7c64c27800a" providerId="ADAL" clId="{ADC05892-AC0B-525F-B54C-0B800B6AB90D}" dt="2026-06-09T08:58:41.997" v="17" actId="14100"/>
        <pc:sldMkLst>
          <pc:docMk/>
          <pc:sldMk cId="3226455251" sldId="260"/>
        </pc:sldMkLst>
        <pc:picChg chg="add mod">
          <ac:chgData name="Isabelle LEJEUNE" userId="d370f070-4370-40ab-bab1-e7c64c27800a" providerId="ADAL" clId="{ADC05892-AC0B-525F-B54C-0B800B6AB90D}" dt="2026-06-09T08:58:41.997" v="17" actId="14100"/>
          <ac:picMkLst>
            <pc:docMk/>
            <pc:sldMk cId="3226455251" sldId="260"/>
            <ac:picMk id="3" creationId="{780350DB-522F-7336-B9D7-B0F0BAD7F4A6}"/>
          </ac:picMkLst>
        </pc:picChg>
      </pc:sldChg>
      <pc:sldChg chg="addSp modSp add mod ord">
        <pc:chgData name="Isabelle LEJEUNE" userId="d370f070-4370-40ab-bab1-e7c64c27800a" providerId="ADAL" clId="{ADC05892-AC0B-525F-B54C-0B800B6AB90D}" dt="2026-06-09T08:58:17.641" v="15" actId="14100"/>
        <pc:sldMkLst>
          <pc:docMk/>
          <pc:sldMk cId="4105421935" sldId="261"/>
        </pc:sldMkLst>
        <pc:picChg chg="add mod">
          <ac:chgData name="Isabelle LEJEUNE" userId="d370f070-4370-40ab-bab1-e7c64c27800a" providerId="ADAL" clId="{ADC05892-AC0B-525F-B54C-0B800B6AB90D}" dt="2026-06-09T08:58:17.641" v="15" actId="14100"/>
          <ac:picMkLst>
            <pc:docMk/>
            <pc:sldMk cId="4105421935" sldId="261"/>
            <ac:picMk id="3" creationId="{24F4A12F-34B3-1534-DB5E-8B9B72D2A316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09T09:06:30.098" v="41" actId="14100"/>
        <pc:sldMkLst>
          <pc:docMk/>
          <pc:sldMk cId="762681106" sldId="262"/>
        </pc:sldMkLst>
        <pc:picChg chg="add mod">
          <ac:chgData name="Isabelle LEJEUNE" userId="d370f070-4370-40ab-bab1-e7c64c27800a" providerId="ADAL" clId="{ADC05892-AC0B-525F-B54C-0B800B6AB90D}" dt="2026-06-09T09:06:30.098" v="41" actId="14100"/>
          <ac:picMkLst>
            <pc:docMk/>
            <pc:sldMk cId="762681106" sldId="262"/>
            <ac:picMk id="3" creationId="{92EDD4F0-F2DD-80FF-22DE-E6F402634F61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09T09:06:41.462" v="42" actId="14100"/>
        <pc:sldMkLst>
          <pc:docMk/>
          <pc:sldMk cId="3922444037" sldId="263"/>
        </pc:sldMkLst>
        <pc:picChg chg="add mod">
          <ac:chgData name="Isabelle LEJEUNE" userId="d370f070-4370-40ab-bab1-e7c64c27800a" providerId="ADAL" clId="{ADC05892-AC0B-525F-B54C-0B800B6AB90D}" dt="2026-06-09T09:06:41.462" v="42" actId="14100"/>
          <ac:picMkLst>
            <pc:docMk/>
            <pc:sldMk cId="3922444037" sldId="263"/>
            <ac:picMk id="3" creationId="{A8AEBDB6-07C8-E2A6-2EC9-713AEF7A1F29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09T09:06:54.185" v="43" actId="14100"/>
        <pc:sldMkLst>
          <pc:docMk/>
          <pc:sldMk cId="2833034336" sldId="264"/>
        </pc:sldMkLst>
        <pc:picChg chg="add mod">
          <ac:chgData name="Isabelle LEJEUNE" userId="d370f070-4370-40ab-bab1-e7c64c27800a" providerId="ADAL" clId="{ADC05892-AC0B-525F-B54C-0B800B6AB90D}" dt="2026-06-09T09:06:54.185" v="43" actId="14100"/>
          <ac:picMkLst>
            <pc:docMk/>
            <pc:sldMk cId="2833034336" sldId="264"/>
            <ac:picMk id="3" creationId="{FE509975-82B0-672E-7463-C4358FA75F15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09T09:07:09.765" v="45" actId="14100"/>
        <pc:sldMkLst>
          <pc:docMk/>
          <pc:sldMk cId="976392033" sldId="265"/>
        </pc:sldMkLst>
        <pc:picChg chg="add mod">
          <ac:chgData name="Isabelle LEJEUNE" userId="d370f070-4370-40ab-bab1-e7c64c27800a" providerId="ADAL" clId="{ADC05892-AC0B-525F-B54C-0B800B6AB90D}" dt="2026-06-09T09:07:09.765" v="45" actId="14100"/>
          <ac:picMkLst>
            <pc:docMk/>
            <pc:sldMk cId="976392033" sldId="265"/>
            <ac:picMk id="3" creationId="{A3901428-FE59-4C1E-27C2-F130580F3BDF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09T09:07:23.110" v="47" actId="14100"/>
        <pc:sldMkLst>
          <pc:docMk/>
          <pc:sldMk cId="2681134728" sldId="266"/>
        </pc:sldMkLst>
        <pc:picChg chg="add mod">
          <ac:chgData name="Isabelle LEJEUNE" userId="d370f070-4370-40ab-bab1-e7c64c27800a" providerId="ADAL" clId="{ADC05892-AC0B-525F-B54C-0B800B6AB90D}" dt="2026-06-09T09:07:23.110" v="47" actId="14100"/>
          <ac:picMkLst>
            <pc:docMk/>
            <pc:sldMk cId="2681134728" sldId="266"/>
            <ac:picMk id="3" creationId="{39837D86-F50B-3EFD-EB4F-85213B7EAECF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09T09:07:36.831" v="49" actId="14100"/>
        <pc:sldMkLst>
          <pc:docMk/>
          <pc:sldMk cId="1395048551" sldId="267"/>
        </pc:sldMkLst>
        <pc:picChg chg="add mod">
          <ac:chgData name="Isabelle LEJEUNE" userId="d370f070-4370-40ab-bab1-e7c64c27800a" providerId="ADAL" clId="{ADC05892-AC0B-525F-B54C-0B800B6AB90D}" dt="2026-06-09T09:07:36.831" v="49" actId="14100"/>
          <ac:picMkLst>
            <pc:docMk/>
            <pc:sldMk cId="1395048551" sldId="267"/>
            <ac:picMk id="3" creationId="{8D7780F1-D15C-19D4-1201-859E8748A951}"/>
          </ac:picMkLst>
        </pc:picChg>
      </pc:sldChg>
      <pc:sldChg chg="addSp modSp add mod">
        <pc:chgData name="Isabelle LEJEUNE" userId="d370f070-4370-40ab-bab1-e7c64c27800a" providerId="ADAL" clId="{ADC05892-AC0B-525F-B54C-0B800B6AB90D}" dt="2026-06-10T07:24:13.648" v="1209" actId="1036"/>
        <pc:sldMkLst>
          <pc:docMk/>
          <pc:sldMk cId="2796026748" sldId="268"/>
        </pc:sldMkLst>
        <pc:spChg chg="add mod">
          <ac:chgData name="Isabelle LEJEUNE" userId="d370f070-4370-40ab-bab1-e7c64c27800a" providerId="ADAL" clId="{ADC05892-AC0B-525F-B54C-0B800B6AB90D}" dt="2026-06-10T07:24:13.648" v="1209" actId="1036"/>
          <ac:spMkLst>
            <pc:docMk/>
            <pc:sldMk cId="2796026748" sldId="268"/>
            <ac:spMk id="2" creationId="{5A5729C8-5FBB-3D42-7DA2-0B768DC9B683}"/>
          </ac:spMkLst>
        </pc:spChg>
        <pc:spChg chg="mod">
          <ac:chgData name="Isabelle LEJEUNE" userId="d370f070-4370-40ab-bab1-e7c64c27800a" providerId="ADAL" clId="{ADC05892-AC0B-525F-B54C-0B800B6AB90D}" dt="2026-06-09T14:59:56.142" v="96" actId="255"/>
          <ac:spMkLst>
            <pc:docMk/>
            <pc:sldMk cId="2796026748" sldId="268"/>
            <ac:spMk id="11" creationId="{5170A10B-F45A-A187-4E8C-8CB74AAFF35F}"/>
          </ac:spMkLst>
        </pc:spChg>
        <pc:spChg chg="mod">
          <ac:chgData name="Isabelle LEJEUNE" userId="d370f070-4370-40ab-bab1-e7c64c27800a" providerId="ADAL" clId="{ADC05892-AC0B-525F-B54C-0B800B6AB90D}" dt="2026-06-09T15:00:44.565" v="130" actId="403"/>
          <ac:spMkLst>
            <pc:docMk/>
            <pc:sldMk cId="2796026748" sldId="268"/>
            <ac:spMk id="13" creationId="{DAACD234-939C-F2CD-339F-57B0B3A9DD6F}"/>
          </ac:spMkLst>
        </pc:spChg>
      </pc:sldChg>
      <pc:sldChg chg="add del">
        <pc:chgData name="Isabelle LEJEUNE" userId="d370f070-4370-40ab-bab1-e7c64c27800a" providerId="ADAL" clId="{ADC05892-AC0B-525F-B54C-0B800B6AB90D}" dt="2026-06-09T09:03:59.251" v="35" actId="2696"/>
        <pc:sldMkLst>
          <pc:docMk/>
          <pc:sldMk cId="3272389027" sldId="268"/>
        </pc:sldMkLst>
      </pc:sldChg>
      <pc:sldChg chg="add del">
        <pc:chgData name="Isabelle LEJEUNE" userId="d370f070-4370-40ab-bab1-e7c64c27800a" providerId="ADAL" clId="{ADC05892-AC0B-525F-B54C-0B800B6AB90D}" dt="2026-06-09T09:04:00.581" v="36" actId="2696"/>
        <pc:sldMkLst>
          <pc:docMk/>
          <pc:sldMk cId="3563313809" sldId="269"/>
        </pc:sldMkLst>
      </pc:sldChg>
      <pc:sldChg chg="addSp delSp modSp add mod">
        <pc:chgData name="Isabelle LEJEUNE" userId="d370f070-4370-40ab-bab1-e7c64c27800a" providerId="ADAL" clId="{ADC05892-AC0B-525F-B54C-0B800B6AB90D}" dt="2026-06-10T07:29:11.558" v="1305" actId="6549"/>
        <pc:sldMkLst>
          <pc:docMk/>
          <pc:sldMk cId="3480767691" sldId="278"/>
        </pc:sldMkLst>
        <pc:spChg chg="add mod">
          <ac:chgData name="Isabelle LEJEUNE" userId="d370f070-4370-40ab-bab1-e7c64c27800a" providerId="ADAL" clId="{ADC05892-AC0B-525F-B54C-0B800B6AB90D}" dt="2026-06-09T15:05:40.626" v="143"/>
          <ac:spMkLst>
            <pc:docMk/>
            <pc:sldMk cId="3480767691" sldId="278"/>
            <ac:spMk id="2" creationId="{B28AB936-FFDE-FFAD-D0C7-E7D29946245F}"/>
          </ac:spMkLst>
        </pc:spChg>
        <pc:spChg chg="mod">
          <ac:chgData name="Isabelle LEJEUNE" userId="d370f070-4370-40ab-bab1-e7c64c27800a" providerId="ADAL" clId="{ADC05892-AC0B-525F-B54C-0B800B6AB90D}" dt="2026-06-10T07:29:11.558" v="1305" actId="6549"/>
          <ac:spMkLst>
            <pc:docMk/>
            <pc:sldMk cId="3480767691" sldId="278"/>
            <ac:spMk id="3" creationId="{E646B56B-236E-3398-0A28-4C865DB72A18}"/>
          </ac:spMkLst>
        </pc:spChg>
        <pc:spChg chg="add mod">
          <ac:chgData name="Isabelle LEJEUNE" userId="d370f070-4370-40ab-bab1-e7c64c27800a" providerId="ADAL" clId="{ADC05892-AC0B-525F-B54C-0B800B6AB90D}" dt="2026-06-09T15:05:40.626" v="143"/>
          <ac:spMkLst>
            <pc:docMk/>
            <pc:sldMk cId="3480767691" sldId="278"/>
            <ac:spMk id="4" creationId="{0827072B-6441-F07A-E315-5D41FB0F7AF6}"/>
          </ac:spMkLst>
        </pc:spChg>
        <pc:spChg chg="del">
          <ac:chgData name="Isabelle LEJEUNE" userId="d370f070-4370-40ab-bab1-e7c64c27800a" providerId="ADAL" clId="{ADC05892-AC0B-525F-B54C-0B800B6AB90D}" dt="2026-06-09T15:05:36.254" v="141" actId="478"/>
          <ac:spMkLst>
            <pc:docMk/>
            <pc:sldMk cId="3480767691" sldId="278"/>
            <ac:spMk id="5" creationId="{DF30F5C7-5E2B-3078-CA4A-72ACDE9D37E3}"/>
          </ac:spMkLst>
        </pc:spChg>
        <pc:spChg chg="del">
          <ac:chgData name="Isabelle LEJEUNE" userId="d370f070-4370-40ab-bab1-e7c64c27800a" providerId="ADAL" clId="{ADC05892-AC0B-525F-B54C-0B800B6AB90D}" dt="2026-06-09T15:05:39.820" v="142" actId="478"/>
          <ac:spMkLst>
            <pc:docMk/>
            <pc:sldMk cId="3480767691" sldId="278"/>
            <ac:spMk id="6" creationId="{3FF1121D-D5B3-D01D-8F8F-99C1E049B830}"/>
          </ac:spMkLst>
        </pc:spChg>
        <pc:spChg chg="mod">
          <ac:chgData name="Isabelle LEJEUNE" userId="d370f070-4370-40ab-bab1-e7c64c27800a" providerId="ADAL" clId="{ADC05892-AC0B-525F-B54C-0B800B6AB90D}" dt="2026-06-09T15:29:00.495" v="548" actId="1035"/>
          <ac:spMkLst>
            <pc:docMk/>
            <pc:sldMk cId="3480767691" sldId="278"/>
            <ac:spMk id="8" creationId="{E00262AC-4C54-DE43-8DB7-735126D2A994}"/>
          </ac:spMkLst>
        </pc:spChg>
        <pc:picChg chg="add mod">
          <ac:chgData name="Isabelle LEJEUNE" userId="d370f070-4370-40ab-bab1-e7c64c27800a" providerId="ADAL" clId="{ADC05892-AC0B-525F-B54C-0B800B6AB90D}" dt="2026-06-09T15:05:40.626" v="143"/>
          <ac:picMkLst>
            <pc:docMk/>
            <pc:sldMk cId="3480767691" sldId="278"/>
            <ac:picMk id="7" creationId="{4F2183FB-888C-E3C1-249D-66C329094A2C}"/>
          </ac:picMkLst>
        </pc:picChg>
        <pc:picChg chg="add mod">
          <ac:chgData name="Isabelle LEJEUNE" userId="d370f070-4370-40ab-bab1-e7c64c27800a" providerId="ADAL" clId="{ADC05892-AC0B-525F-B54C-0B800B6AB90D}" dt="2026-06-09T15:05:53.613" v="144"/>
          <ac:picMkLst>
            <pc:docMk/>
            <pc:sldMk cId="3480767691" sldId="278"/>
            <ac:picMk id="10" creationId="{D2DD1955-C5F1-FFD8-DD70-145CA7C95026}"/>
          </ac:picMkLst>
        </pc:picChg>
        <pc:cxnChg chg="add mod">
          <ac:chgData name="Isabelle LEJEUNE" userId="d370f070-4370-40ab-bab1-e7c64c27800a" providerId="ADAL" clId="{ADC05892-AC0B-525F-B54C-0B800B6AB90D}" dt="2026-06-09T15:05:40.626" v="143"/>
          <ac:cxnSpMkLst>
            <pc:docMk/>
            <pc:sldMk cId="3480767691" sldId="278"/>
            <ac:cxnSpMk id="9" creationId="{1B0416C7-AB4F-7CA9-A540-F59B61950E15}"/>
          </ac:cxnSpMkLst>
        </pc:cxnChg>
      </pc:sldChg>
      <pc:sldChg chg="addSp modSp new">
        <pc:chgData name="Isabelle LEJEUNE" userId="d370f070-4370-40ab-bab1-e7c64c27800a" providerId="ADAL" clId="{ADC05892-AC0B-525F-B54C-0B800B6AB90D}" dt="2026-06-09T15:11:38.847" v="197"/>
        <pc:sldMkLst>
          <pc:docMk/>
          <pc:sldMk cId="912148505" sldId="279"/>
        </pc:sldMkLst>
        <pc:spChg chg="add mod">
          <ac:chgData name="Isabelle LEJEUNE" userId="d370f070-4370-40ab-bab1-e7c64c27800a" providerId="ADAL" clId="{ADC05892-AC0B-525F-B54C-0B800B6AB90D}" dt="2026-06-09T15:11:38.847" v="197"/>
          <ac:spMkLst>
            <pc:docMk/>
            <pc:sldMk cId="912148505" sldId="279"/>
            <ac:spMk id="2" creationId="{75F102EB-8D7B-B627-1622-D27BEAA41ACC}"/>
          </ac:spMkLst>
        </pc:spChg>
        <pc:picChg chg="add mod">
          <ac:chgData name="Isabelle LEJEUNE" userId="d370f070-4370-40ab-bab1-e7c64c27800a" providerId="ADAL" clId="{ADC05892-AC0B-525F-B54C-0B800B6AB90D}" dt="2026-06-09T15:11:38.847" v="197"/>
          <ac:picMkLst>
            <pc:docMk/>
            <pc:sldMk cId="912148505" sldId="279"/>
            <ac:picMk id="3" creationId="{CABA2AAB-7BE6-FB06-2913-CC045541BA10}"/>
          </ac:picMkLst>
        </pc:picChg>
        <pc:picChg chg="add mod">
          <ac:chgData name="Isabelle LEJEUNE" userId="d370f070-4370-40ab-bab1-e7c64c27800a" providerId="ADAL" clId="{ADC05892-AC0B-525F-B54C-0B800B6AB90D}" dt="2026-06-09T15:11:38.847" v="197"/>
          <ac:picMkLst>
            <pc:docMk/>
            <pc:sldMk cId="912148505" sldId="279"/>
            <ac:picMk id="4" creationId="{7D81BFC4-797A-F108-5306-51E1AE89990F}"/>
          </ac:picMkLst>
        </pc:picChg>
      </pc:sldChg>
      <pc:sldChg chg="addSp delSp modSp add mod">
        <pc:chgData name="Isabelle LEJEUNE" userId="d370f070-4370-40ab-bab1-e7c64c27800a" providerId="ADAL" clId="{ADC05892-AC0B-525F-B54C-0B800B6AB90D}" dt="2026-06-10T07:06:12.261" v="942" actId="20577"/>
        <pc:sldMkLst>
          <pc:docMk/>
          <pc:sldMk cId="3155879269" sldId="280"/>
        </pc:sldMkLst>
        <pc:spChg chg="del">
          <ac:chgData name="Isabelle LEJEUNE" userId="d370f070-4370-40ab-bab1-e7c64c27800a" providerId="ADAL" clId="{ADC05892-AC0B-525F-B54C-0B800B6AB90D}" dt="2026-06-09T16:59:14.795" v="866" actId="478"/>
          <ac:spMkLst>
            <pc:docMk/>
            <pc:sldMk cId="3155879269" sldId="280"/>
            <ac:spMk id="2" creationId="{8FC5F191-19B3-AE08-CEEC-7CD8FF470812}"/>
          </ac:spMkLst>
        </pc:spChg>
        <pc:spChg chg="mod">
          <ac:chgData name="Isabelle LEJEUNE" userId="d370f070-4370-40ab-bab1-e7c64c27800a" providerId="ADAL" clId="{ADC05892-AC0B-525F-B54C-0B800B6AB90D}" dt="2026-06-10T07:06:12.261" v="942" actId="20577"/>
          <ac:spMkLst>
            <pc:docMk/>
            <pc:sldMk cId="3155879269" sldId="280"/>
            <ac:spMk id="3" creationId="{DD41B02B-C7A6-DF49-C5C9-F5ABF5103EAF}"/>
          </ac:spMkLst>
        </pc:spChg>
        <pc:spChg chg="add mod">
          <ac:chgData name="Isabelle LEJEUNE" userId="d370f070-4370-40ab-bab1-e7c64c27800a" providerId="ADAL" clId="{ADC05892-AC0B-525F-B54C-0B800B6AB90D}" dt="2026-06-09T17:01:51.184" v="883" actId="404"/>
          <ac:spMkLst>
            <pc:docMk/>
            <pc:sldMk cId="3155879269" sldId="280"/>
            <ac:spMk id="5" creationId="{3146FBC7-0B5E-16CD-B9C5-22600E77FAAA}"/>
          </ac:spMkLst>
        </pc:spChg>
        <pc:spChg chg="add mod">
          <ac:chgData name="Isabelle LEJEUNE" userId="d370f070-4370-40ab-bab1-e7c64c27800a" providerId="ADAL" clId="{ADC05892-AC0B-525F-B54C-0B800B6AB90D}" dt="2026-06-09T17:03:03.981" v="906"/>
          <ac:spMkLst>
            <pc:docMk/>
            <pc:sldMk cId="3155879269" sldId="280"/>
            <ac:spMk id="6" creationId="{D5107A3E-5897-538B-4A8C-FBD9AAE71961}"/>
          </ac:spMkLst>
        </pc:spChg>
        <pc:picChg chg="add mod">
          <ac:chgData name="Isabelle LEJEUNE" userId="d370f070-4370-40ab-bab1-e7c64c27800a" providerId="ADAL" clId="{ADC05892-AC0B-525F-B54C-0B800B6AB90D}" dt="2026-06-09T17:03:03.981" v="906"/>
          <ac:picMkLst>
            <pc:docMk/>
            <pc:sldMk cId="3155879269" sldId="280"/>
            <ac:picMk id="7" creationId="{EB64E5BE-392C-7252-0803-0C4BDAAF8497}"/>
          </ac:picMkLst>
        </pc:picChg>
        <pc:picChg chg="add mod">
          <ac:chgData name="Isabelle LEJEUNE" userId="d370f070-4370-40ab-bab1-e7c64c27800a" providerId="ADAL" clId="{ADC05892-AC0B-525F-B54C-0B800B6AB90D}" dt="2026-06-09T17:03:56.140" v="917" actId="1035"/>
          <ac:picMkLst>
            <pc:docMk/>
            <pc:sldMk cId="3155879269" sldId="280"/>
            <ac:picMk id="9" creationId="{58F753BB-007E-AE82-C83F-BD46195F1C1A}"/>
          </ac:picMkLst>
        </pc:picChg>
        <pc:cxnChg chg="add mod">
          <ac:chgData name="Isabelle LEJEUNE" userId="d370f070-4370-40ab-bab1-e7c64c27800a" providerId="ADAL" clId="{ADC05892-AC0B-525F-B54C-0B800B6AB90D}" dt="2026-06-09T17:03:03.981" v="906"/>
          <ac:cxnSpMkLst>
            <pc:docMk/>
            <pc:sldMk cId="3155879269" sldId="280"/>
            <ac:cxnSpMk id="8" creationId="{2EA81964-6BFF-6D3A-C003-F3D11578EE74}"/>
          </ac:cxnSpMkLst>
        </pc:cxnChg>
      </pc:sldChg>
      <pc:sldChg chg="addSp delSp modSp add mod">
        <pc:chgData name="Isabelle LEJEUNE" userId="d370f070-4370-40ab-bab1-e7c64c27800a" providerId="ADAL" clId="{ADC05892-AC0B-525F-B54C-0B800B6AB90D}" dt="2026-06-10T07:30:48.837" v="1326" actId="403"/>
        <pc:sldMkLst>
          <pc:docMk/>
          <pc:sldMk cId="1070741163" sldId="281"/>
        </pc:sldMkLst>
        <pc:spChg chg="del">
          <ac:chgData name="Isabelle LEJEUNE" userId="d370f070-4370-40ab-bab1-e7c64c27800a" providerId="ADAL" clId="{ADC05892-AC0B-525F-B54C-0B800B6AB90D}" dt="2026-06-10T07:30:33.877" v="1322" actId="478"/>
          <ac:spMkLst>
            <pc:docMk/>
            <pc:sldMk cId="1070741163" sldId="281"/>
            <ac:spMk id="2" creationId="{428AB70B-A50E-ABC7-C338-FF1B2D4B0BC3}"/>
          </ac:spMkLst>
        </pc:spChg>
        <pc:spChg chg="mod">
          <ac:chgData name="Isabelle LEJEUNE" userId="d370f070-4370-40ab-bab1-e7c64c27800a" providerId="ADAL" clId="{ADC05892-AC0B-525F-B54C-0B800B6AB90D}" dt="2026-06-10T07:30:48.837" v="1326" actId="403"/>
          <ac:spMkLst>
            <pc:docMk/>
            <pc:sldMk cId="1070741163" sldId="281"/>
            <ac:spMk id="3" creationId="{95E75883-3CB5-9F4B-9C76-DFB246AEED5A}"/>
          </ac:spMkLst>
        </pc:spChg>
        <pc:spChg chg="add mod">
          <ac:chgData name="Isabelle LEJEUNE" userId="d370f070-4370-40ab-bab1-e7c64c27800a" providerId="ADAL" clId="{ADC05892-AC0B-525F-B54C-0B800B6AB90D}" dt="2026-06-09T17:03:07.915" v="907"/>
          <ac:spMkLst>
            <pc:docMk/>
            <pc:sldMk cId="1070741163" sldId="281"/>
            <ac:spMk id="4" creationId="{B6145083-D28F-24D2-556D-9118E5A52CC5}"/>
          </ac:spMkLst>
        </pc:spChg>
        <pc:spChg chg="add del mod">
          <ac:chgData name="Isabelle LEJEUNE" userId="d370f070-4370-40ab-bab1-e7c64c27800a" providerId="ADAL" clId="{ADC05892-AC0B-525F-B54C-0B800B6AB90D}" dt="2026-06-10T07:30:36.428" v="1323" actId="478"/>
          <ac:spMkLst>
            <pc:docMk/>
            <pc:sldMk cId="1070741163" sldId="281"/>
            <ac:spMk id="9" creationId="{871006D3-10ED-8765-80A0-D5ADC51C6A9F}"/>
          </ac:spMkLst>
        </pc:spChg>
        <pc:picChg chg="add mod">
          <ac:chgData name="Isabelle LEJEUNE" userId="d370f070-4370-40ab-bab1-e7c64c27800a" providerId="ADAL" clId="{ADC05892-AC0B-525F-B54C-0B800B6AB90D}" dt="2026-06-09T17:03:07.915" v="907"/>
          <ac:picMkLst>
            <pc:docMk/>
            <pc:sldMk cId="1070741163" sldId="281"/>
            <ac:picMk id="5" creationId="{64C9DF2D-C7B6-8B77-FFEF-070959F038A4}"/>
          </ac:picMkLst>
        </pc:picChg>
        <pc:picChg chg="add mod">
          <ac:chgData name="Isabelle LEJEUNE" userId="d370f070-4370-40ab-bab1-e7c64c27800a" providerId="ADAL" clId="{ADC05892-AC0B-525F-B54C-0B800B6AB90D}" dt="2026-06-09T17:04:00.061" v="918"/>
          <ac:picMkLst>
            <pc:docMk/>
            <pc:sldMk cId="1070741163" sldId="281"/>
            <ac:picMk id="7" creationId="{B7A893FF-6E6E-FF78-1BCC-09D33A271A14}"/>
          </ac:picMkLst>
        </pc:picChg>
        <pc:cxnChg chg="add mod">
          <ac:chgData name="Isabelle LEJEUNE" userId="d370f070-4370-40ab-bab1-e7c64c27800a" providerId="ADAL" clId="{ADC05892-AC0B-525F-B54C-0B800B6AB90D}" dt="2026-06-09T17:03:07.915" v="907"/>
          <ac:cxnSpMkLst>
            <pc:docMk/>
            <pc:sldMk cId="1070741163" sldId="281"/>
            <ac:cxnSpMk id="6" creationId="{51AA1B74-B042-213F-696E-E03CDD962453}"/>
          </ac:cxnSpMkLst>
        </pc:cxnChg>
      </pc:sldChg>
      <pc:sldChg chg="addSp modSp add mod">
        <pc:chgData name="Isabelle LEJEUNE" userId="d370f070-4370-40ab-bab1-e7c64c27800a" providerId="ADAL" clId="{ADC05892-AC0B-525F-B54C-0B800B6AB90D}" dt="2026-06-10T07:11:33.392" v="1000" actId="6549"/>
        <pc:sldMkLst>
          <pc:docMk/>
          <pc:sldMk cId="2940656984" sldId="282"/>
        </pc:sldMkLst>
        <pc:spChg chg="mod">
          <ac:chgData name="Isabelle LEJEUNE" userId="d370f070-4370-40ab-bab1-e7c64c27800a" providerId="ADAL" clId="{ADC05892-AC0B-525F-B54C-0B800B6AB90D}" dt="2026-06-09T17:01:03.785" v="875" actId="113"/>
          <ac:spMkLst>
            <pc:docMk/>
            <pc:sldMk cId="2940656984" sldId="282"/>
            <ac:spMk id="2" creationId="{8B917477-9CBD-82C5-82AA-68D8A526592B}"/>
          </ac:spMkLst>
        </pc:spChg>
        <pc:spChg chg="mod">
          <ac:chgData name="Isabelle LEJEUNE" userId="d370f070-4370-40ab-bab1-e7c64c27800a" providerId="ADAL" clId="{ADC05892-AC0B-525F-B54C-0B800B6AB90D}" dt="2026-06-10T07:11:33.392" v="1000" actId="6549"/>
          <ac:spMkLst>
            <pc:docMk/>
            <pc:sldMk cId="2940656984" sldId="282"/>
            <ac:spMk id="3" creationId="{229503CD-17A6-52F7-D483-5CAAF7E8BC08}"/>
          </ac:spMkLst>
        </pc:spChg>
        <pc:spChg chg="add mod">
          <ac:chgData name="Isabelle LEJEUNE" userId="d370f070-4370-40ab-bab1-e7c64c27800a" providerId="ADAL" clId="{ADC05892-AC0B-525F-B54C-0B800B6AB90D}" dt="2026-06-09T17:03:11.910" v="908"/>
          <ac:spMkLst>
            <pc:docMk/>
            <pc:sldMk cId="2940656984" sldId="282"/>
            <ac:spMk id="4" creationId="{B8A79AE4-267B-E93A-2B67-0F71888174AA}"/>
          </ac:spMkLst>
        </pc:spChg>
        <pc:picChg chg="add mod">
          <ac:chgData name="Isabelle LEJEUNE" userId="d370f070-4370-40ab-bab1-e7c64c27800a" providerId="ADAL" clId="{ADC05892-AC0B-525F-B54C-0B800B6AB90D}" dt="2026-06-09T17:03:11.910" v="908"/>
          <ac:picMkLst>
            <pc:docMk/>
            <pc:sldMk cId="2940656984" sldId="282"/>
            <ac:picMk id="5" creationId="{11D5F705-5031-0EB9-F68D-6296B9242F40}"/>
          </ac:picMkLst>
        </pc:picChg>
        <pc:picChg chg="add mod">
          <ac:chgData name="Isabelle LEJEUNE" userId="d370f070-4370-40ab-bab1-e7c64c27800a" providerId="ADAL" clId="{ADC05892-AC0B-525F-B54C-0B800B6AB90D}" dt="2026-06-09T17:04:03.425" v="919"/>
          <ac:picMkLst>
            <pc:docMk/>
            <pc:sldMk cId="2940656984" sldId="282"/>
            <ac:picMk id="7" creationId="{0AA0EE1B-87D3-2794-D8C8-07B8913007D2}"/>
          </ac:picMkLst>
        </pc:picChg>
        <pc:cxnChg chg="add mod">
          <ac:chgData name="Isabelle LEJEUNE" userId="d370f070-4370-40ab-bab1-e7c64c27800a" providerId="ADAL" clId="{ADC05892-AC0B-525F-B54C-0B800B6AB90D}" dt="2026-06-09T17:03:11.910" v="908"/>
          <ac:cxnSpMkLst>
            <pc:docMk/>
            <pc:sldMk cId="2940656984" sldId="282"/>
            <ac:cxnSpMk id="6" creationId="{6A7DDEC9-129D-FA7F-FB65-1789EFF1D9EA}"/>
          </ac:cxnSpMkLst>
        </pc:cxnChg>
      </pc:sldChg>
      <pc:sldChg chg="addSp delSp modSp add mod">
        <pc:chgData name="Isabelle LEJEUNE" userId="d370f070-4370-40ab-bab1-e7c64c27800a" providerId="ADAL" clId="{ADC05892-AC0B-525F-B54C-0B800B6AB90D}" dt="2026-06-10T07:22:26.303" v="1102" actId="20577"/>
        <pc:sldMkLst>
          <pc:docMk/>
          <pc:sldMk cId="595821286" sldId="283"/>
        </pc:sldMkLst>
        <pc:spChg chg="del">
          <ac:chgData name="Isabelle LEJEUNE" userId="d370f070-4370-40ab-bab1-e7c64c27800a" providerId="ADAL" clId="{ADC05892-AC0B-525F-B54C-0B800B6AB90D}" dt="2026-06-09T17:00:34.808" v="872" actId="478"/>
          <ac:spMkLst>
            <pc:docMk/>
            <pc:sldMk cId="595821286" sldId="283"/>
            <ac:spMk id="2" creationId="{1148E58F-E7DC-9F05-0CCB-E329CCB2F89A}"/>
          </ac:spMkLst>
        </pc:spChg>
        <pc:spChg chg="mod">
          <ac:chgData name="Isabelle LEJEUNE" userId="d370f070-4370-40ab-bab1-e7c64c27800a" providerId="ADAL" clId="{ADC05892-AC0B-525F-B54C-0B800B6AB90D}" dt="2026-06-10T07:22:26.303" v="1102" actId="20577"/>
          <ac:spMkLst>
            <pc:docMk/>
            <pc:sldMk cId="595821286" sldId="283"/>
            <ac:spMk id="3" creationId="{0E8ECD0B-26EA-29A3-7403-32C6FCF696D9}"/>
          </ac:spMkLst>
        </pc:spChg>
        <pc:spChg chg="add del mod">
          <ac:chgData name="Isabelle LEJEUNE" userId="d370f070-4370-40ab-bab1-e7c64c27800a" providerId="ADAL" clId="{ADC05892-AC0B-525F-B54C-0B800B6AB90D}" dt="2026-06-10T07:20:15.823" v="1068" actId="478"/>
          <ac:spMkLst>
            <pc:docMk/>
            <pc:sldMk cId="595821286" sldId="283"/>
            <ac:spMk id="5" creationId="{54250748-E3DA-47FD-48E1-2EF94DE2B16C}"/>
          </ac:spMkLst>
        </pc:spChg>
        <pc:spChg chg="add mod">
          <ac:chgData name="Isabelle LEJEUNE" userId="d370f070-4370-40ab-bab1-e7c64c27800a" providerId="ADAL" clId="{ADC05892-AC0B-525F-B54C-0B800B6AB90D}" dt="2026-06-09T17:03:16.074" v="909"/>
          <ac:spMkLst>
            <pc:docMk/>
            <pc:sldMk cId="595821286" sldId="283"/>
            <ac:spMk id="6" creationId="{E7E8991A-2F6F-18B3-8C31-411DEDC7F799}"/>
          </ac:spMkLst>
        </pc:spChg>
        <pc:picChg chg="add mod">
          <ac:chgData name="Isabelle LEJEUNE" userId="d370f070-4370-40ab-bab1-e7c64c27800a" providerId="ADAL" clId="{ADC05892-AC0B-525F-B54C-0B800B6AB90D}" dt="2026-06-09T17:03:16.074" v="909"/>
          <ac:picMkLst>
            <pc:docMk/>
            <pc:sldMk cId="595821286" sldId="283"/>
            <ac:picMk id="7" creationId="{058ACA0D-CBA3-E176-C1D5-709BA630A261}"/>
          </ac:picMkLst>
        </pc:picChg>
        <pc:picChg chg="add mod">
          <ac:chgData name="Isabelle LEJEUNE" userId="d370f070-4370-40ab-bab1-e7c64c27800a" providerId="ADAL" clId="{ADC05892-AC0B-525F-B54C-0B800B6AB90D}" dt="2026-06-09T17:04:06.448" v="920"/>
          <ac:picMkLst>
            <pc:docMk/>
            <pc:sldMk cId="595821286" sldId="283"/>
            <ac:picMk id="9" creationId="{FA4395A5-1463-167E-414A-43EFB59DA98E}"/>
          </ac:picMkLst>
        </pc:picChg>
        <pc:cxnChg chg="add mod">
          <ac:chgData name="Isabelle LEJEUNE" userId="d370f070-4370-40ab-bab1-e7c64c27800a" providerId="ADAL" clId="{ADC05892-AC0B-525F-B54C-0B800B6AB90D}" dt="2026-06-09T17:03:16.074" v="909"/>
          <ac:cxnSpMkLst>
            <pc:docMk/>
            <pc:sldMk cId="595821286" sldId="283"/>
            <ac:cxnSpMk id="8" creationId="{7071307A-BC67-31FD-6280-E5EC199A5D50}"/>
          </ac:cxnSpMkLst>
        </pc:cxnChg>
      </pc:sldChg>
      <pc:sldChg chg="addSp modSp add mod">
        <pc:chgData name="Isabelle LEJEUNE" userId="d370f070-4370-40ab-bab1-e7c64c27800a" providerId="ADAL" clId="{ADC05892-AC0B-525F-B54C-0B800B6AB90D}" dt="2026-06-10T07:16:24.668" v="1051" actId="20577"/>
        <pc:sldMkLst>
          <pc:docMk/>
          <pc:sldMk cId="4215946883" sldId="284"/>
        </pc:sldMkLst>
        <pc:spChg chg="mod">
          <ac:chgData name="Isabelle LEJEUNE" userId="d370f070-4370-40ab-bab1-e7c64c27800a" providerId="ADAL" clId="{ADC05892-AC0B-525F-B54C-0B800B6AB90D}" dt="2026-06-09T17:00:16.169" v="869" actId="113"/>
          <ac:spMkLst>
            <pc:docMk/>
            <pc:sldMk cId="4215946883" sldId="284"/>
            <ac:spMk id="2" creationId="{7318AA9C-E6CD-B738-11D1-617C3CB6004E}"/>
          </ac:spMkLst>
        </pc:spChg>
        <pc:spChg chg="mod">
          <ac:chgData name="Isabelle LEJEUNE" userId="d370f070-4370-40ab-bab1-e7c64c27800a" providerId="ADAL" clId="{ADC05892-AC0B-525F-B54C-0B800B6AB90D}" dt="2026-06-10T07:16:24.668" v="1051" actId="20577"/>
          <ac:spMkLst>
            <pc:docMk/>
            <pc:sldMk cId="4215946883" sldId="284"/>
            <ac:spMk id="3" creationId="{0DAE460E-EEE3-E519-14FB-7BE0E6CB747F}"/>
          </ac:spMkLst>
        </pc:spChg>
        <pc:spChg chg="add mod">
          <ac:chgData name="Isabelle LEJEUNE" userId="d370f070-4370-40ab-bab1-e7c64c27800a" providerId="ADAL" clId="{ADC05892-AC0B-525F-B54C-0B800B6AB90D}" dt="2026-06-09T17:03:25.579" v="910"/>
          <ac:spMkLst>
            <pc:docMk/>
            <pc:sldMk cId="4215946883" sldId="284"/>
            <ac:spMk id="4" creationId="{6CDFC6A4-3AF9-56A0-6AE0-E52CD0FAC07A}"/>
          </ac:spMkLst>
        </pc:spChg>
        <pc:picChg chg="add mod">
          <ac:chgData name="Isabelle LEJEUNE" userId="d370f070-4370-40ab-bab1-e7c64c27800a" providerId="ADAL" clId="{ADC05892-AC0B-525F-B54C-0B800B6AB90D}" dt="2026-06-09T17:03:25.579" v="910"/>
          <ac:picMkLst>
            <pc:docMk/>
            <pc:sldMk cId="4215946883" sldId="284"/>
            <ac:picMk id="5" creationId="{A7F61BDF-B748-5419-90C6-740E69D5B826}"/>
          </ac:picMkLst>
        </pc:picChg>
        <pc:picChg chg="add mod">
          <ac:chgData name="Isabelle LEJEUNE" userId="d370f070-4370-40ab-bab1-e7c64c27800a" providerId="ADAL" clId="{ADC05892-AC0B-525F-B54C-0B800B6AB90D}" dt="2026-06-09T17:04:10.182" v="921"/>
          <ac:picMkLst>
            <pc:docMk/>
            <pc:sldMk cId="4215946883" sldId="284"/>
            <ac:picMk id="7" creationId="{E3C5F5C9-355B-1A1C-44F5-3F298AA5951E}"/>
          </ac:picMkLst>
        </pc:picChg>
        <pc:cxnChg chg="add mod">
          <ac:chgData name="Isabelle LEJEUNE" userId="d370f070-4370-40ab-bab1-e7c64c27800a" providerId="ADAL" clId="{ADC05892-AC0B-525F-B54C-0B800B6AB90D}" dt="2026-06-09T17:03:25.579" v="910"/>
          <ac:cxnSpMkLst>
            <pc:docMk/>
            <pc:sldMk cId="4215946883" sldId="284"/>
            <ac:cxnSpMk id="6" creationId="{33042411-9536-370A-1165-2D64565F8455}"/>
          </ac:cxnSpMkLst>
        </pc:cxnChg>
      </pc:sldChg>
      <pc:sldChg chg="addSp delSp modSp new mod">
        <pc:chgData name="Isabelle LEJEUNE" userId="d370f070-4370-40ab-bab1-e7c64c27800a" providerId="ADAL" clId="{ADC05892-AC0B-525F-B54C-0B800B6AB90D}" dt="2026-06-09T16:59:02.096" v="865" actId="20577"/>
        <pc:sldMkLst>
          <pc:docMk/>
          <pc:sldMk cId="2188751653" sldId="285"/>
        </pc:sldMkLst>
        <pc:spChg chg="add mod">
          <ac:chgData name="Isabelle LEJEUNE" userId="d370f070-4370-40ab-bab1-e7c64c27800a" providerId="ADAL" clId="{ADC05892-AC0B-525F-B54C-0B800B6AB90D}" dt="2026-06-09T16:59:02.096" v="865" actId="20577"/>
          <ac:spMkLst>
            <pc:docMk/>
            <pc:sldMk cId="2188751653" sldId="285"/>
            <ac:spMk id="2" creationId="{49D99C5D-309E-8D32-DA52-10C7E69A52A8}"/>
          </ac:spMkLst>
        </pc:spChg>
        <pc:spChg chg="add mod">
          <ac:chgData name="Isabelle LEJEUNE" userId="d370f070-4370-40ab-bab1-e7c64c27800a" providerId="ADAL" clId="{ADC05892-AC0B-525F-B54C-0B800B6AB90D}" dt="2026-06-09T16:56:20.805" v="678"/>
          <ac:spMkLst>
            <pc:docMk/>
            <pc:sldMk cId="2188751653" sldId="285"/>
            <ac:spMk id="3" creationId="{AFB1C55E-D5AF-6240-C7D7-FE094D3F21E0}"/>
          </ac:spMkLst>
        </pc:spChg>
        <pc:spChg chg="add mod">
          <ac:chgData name="Isabelle LEJEUNE" userId="d370f070-4370-40ab-bab1-e7c64c27800a" providerId="ADAL" clId="{ADC05892-AC0B-525F-B54C-0B800B6AB90D}" dt="2026-06-09T16:57:53.248" v="856" actId="20577"/>
          <ac:spMkLst>
            <pc:docMk/>
            <pc:sldMk cId="2188751653" sldId="285"/>
            <ac:spMk id="4" creationId="{CB219A90-A8EC-EF47-F2DC-9E873F7B869C}"/>
          </ac:spMkLst>
        </pc:spChg>
        <pc:spChg chg="add del mod">
          <ac:chgData name="Isabelle LEJEUNE" userId="d370f070-4370-40ab-bab1-e7c64c27800a" providerId="ADAL" clId="{ADC05892-AC0B-525F-B54C-0B800B6AB90D}" dt="2026-06-09T16:58:50.752" v="860" actId="478"/>
          <ac:spMkLst>
            <pc:docMk/>
            <pc:sldMk cId="2188751653" sldId="285"/>
            <ac:spMk id="5" creationId="{DA11559E-C213-DDC7-3D04-6DA2EEF05E01}"/>
          </ac:spMkLst>
        </pc:spChg>
        <pc:spChg chg="add mod">
          <ac:chgData name="Isabelle LEJEUNE" userId="d370f070-4370-40ab-bab1-e7c64c27800a" providerId="ADAL" clId="{ADC05892-AC0B-525F-B54C-0B800B6AB90D}" dt="2026-06-09T16:58:42.909" v="859" actId="1076"/>
          <ac:spMkLst>
            <pc:docMk/>
            <pc:sldMk cId="2188751653" sldId="285"/>
            <ac:spMk id="6" creationId="{9CB8C41E-83BF-9F08-B301-48C18B432FC3}"/>
          </ac:spMkLst>
        </pc:spChg>
        <pc:picChg chg="add mod">
          <ac:chgData name="Isabelle LEJEUNE" userId="d370f070-4370-40ab-bab1-e7c64c27800a" providerId="ADAL" clId="{ADC05892-AC0B-525F-B54C-0B800B6AB90D}" dt="2026-06-09T16:58:42.909" v="859" actId="1076"/>
          <ac:picMkLst>
            <pc:docMk/>
            <pc:sldMk cId="2188751653" sldId="285"/>
            <ac:picMk id="7" creationId="{D289B8E4-AE99-2AA8-D94E-51962CE6B305}"/>
          </ac:picMkLst>
        </pc:picChg>
        <pc:picChg chg="add mod">
          <ac:chgData name="Isabelle LEJEUNE" userId="d370f070-4370-40ab-bab1-e7c64c27800a" providerId="ADAL" clId="{ADC05892-AC0B-525F-B54C-0B800B6AB90D}" dt="2026-06-09T16:58:42.909" v="859" actId="1076"/>
          <ac:picMkLst>
            <pc:docMk/>
            <pc:sldMk cId="2188751653" sldId="285"/>
            <ac:picMk id="9" creationId="{64D1777B-621D-8925-27DC-6E8C7D88D671}"/>
          </ac:picMkLst>
        </pc:picChg>
        <pc:cxnChg chg="add mod">
          <ac:chgData name="Isabelle LEJEUNE" userId="d370f070-4370-40ab-bab1-e7c64c27800a" providerId="ADAL" clId="{ADC05892-AC0B-525F-B54C-0B800B6AB90D}" dt="2026-06-09T16:58:42.909" v="859" actId="1076"/>
          <ac:cxnSpMkLst>
            <pc:docMk/>
            <pc:sldMk cId="2188751653" sldId="285"/>
            <ac:cxnSpMk id="8" creationId="{DDAFBF41-0141-0AC6-E7AF-E7ABC528A15A}"/>
          </ac:cxnSpMkLst>
        </pc:cxnChg>
      </pc:sldChg>
    </pc:docChg>
  </pc:docChgLst>
  <pc:docChgLst>
    <pc:chgData name="Olivier Prat" userId="ba3053ee-2f30-482f-83cf-fc3571af655c" providerId="ADAL" clId="{F3129695-9ABB-4487-A020-082DC6DB8A66}"/>
    <pc:docChg chg="modSld">
      <pc:chgData name="Olivier Prat" userId="ba3053ee-2f30-482f-83cf-fc3571af655c" providerId="ADAL" clId="{F3129695-9ABB-4487-A020-082DC6DB8A66}" dt="2026-06-09T08:25:37.896" v="140" actId="1037"/>
      <pc:docMkLst>
        <pc:docMk/>
      </pc:docMkLst>
      <pc:sldChg chg="addSp modSp mod">
        <pc:chgData name="Olivier Prat" userId="ba3053ee-2f30-482f-83cf-fc3571af655c" providerId="ADAL" clId="{F3129695-9ABB-4487-A020-082DC6DB8A66}" dt="2026-06-09T08:25:37.896" v="140" actId="1037"/>
        <pc:sldMkLst>
          <pc:docMk/>
          <pc:sldMk cId="1935125280" sldId="256"/>
        </pc:sldMkLst>
        <pc:spChg chg="add mod">
          <ac:chgData name="Olivier Prat" userId="ba3053ee-2f30-482f-83cf-fc3571af655c" providerId="ADAL" clId="{F3129695-9ABB-4487-A020-082DC6DB8A66}" dt="2026-06-09T08:25:37.896" v="140" actId="1037"/>
          <ac:spMkLst>
            <pc:docMk/>
            <pc:sldMk cId="1935125280" sldId="256"/>
            <ac:spMk id="10" creationId="{57FB5C6E-83BB-4F43-639D-8435B31C8D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CA157-D499-DD72-9E39-F5135AAA4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4C3326-65F9-196B-4F6E-E7EE500EB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590A5-3FD8-6DB8-4168-DFBBE1E6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1D7658-76EB-19F8-2742-E219E640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000309-C2BE-3B7F-7318-C256D6CB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95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5CD70-882E-3BCC-F0C3-751AC955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10CD08-D22E-6D3F-FED8-B43DE461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B0F3A-F288-089C-07E1-75F584E4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67117D-37CF-9DA5-17F8-E9140346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42823-53F8-4DB7-275D-51D212CA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90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426CD2-79BA-9FD8-8B09-3B8DAAFCD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F758A3-CA79-F9B0-BC65-FE781819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621C8-3873-A5CB-3BE5-3A6DC7DB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71129-AB45-CB3D-A01A-EEBC5A7A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D927B-DF1E-6DBA-2253-EEBB89E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1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gar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10">
            <a:extLst>
              <a:ext uri="{FF2B5EF4-FFF2-40B4-BE49-F238E27FC236}">
                <a16:creationId xmlns:a16="http://schemas.microsoft.com/office/drawing/2014/main" id="{55D77902-ADED-EF43-F501-34052243A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1024585" y="4665665"/>
            <a:ext cx="523081" cy="93668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D98BD1EE-421E-31AC-A10A-2A8751986AA9}"/>
              </a:ext>
            </a:extLst>
          </p:cNvPr>
          <p:cNvSpPr>
            <a:spLocks noGrp="1"/>
          </p:cNvSpPr>
          <p:nvPr userDrawn="1"/>
        </p:nvSpPr>
        <p:spPr>
          <a:xfrm>
            <a:off x="1542550" y="1176617"/>
            <a:ext cx="9927954" cy="1714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none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0" dirty="0">
                <a:solidFill>
                  <a:schemeClr val="tx1"/>
                </a:solidFill>
                <a:latin typeface="DIN Alternate" panose="020B0500000000000000" pitchFamily="34" charset="77"/>
                <a:ea typeface="+mj-lt"/>
                <a:cs typeface="+mj-lt"/>
              </a:rPr>
              <a:t>FÉDÉRATION NATIONALE DES DISTRIBUTEURS, LOUEURS ET RÉPARATEURS DE MATÉRIELS DE CONSTRUCTION ET DE MANUTENTION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4A0A648-59CF-2A2A-5F77-1E1192D9EC0F}"/>
              </a:ext>
            </a:extLst>
          </p:cNvPr>
          <p:cNvCxnSpPr/>
          <p:nvPr userDrawn="1"/>
        </p:nvCxnSpPr>
        <p:spPr>
          <a:xfrm>
            <a:off x="1688375" y="3222171"/>
            <a:ext cx="0" cy="264522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E3EAFC1-B898-E885-29BD-7F3015BC6E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7528" y="4665665"/>
            <a:ext cx="3708400" cy="349373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fr-FR" dirty="0"/>
              <a:t>EVENEMENT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B028E74B-B6EF-0282-6A95-486719EC4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7528" y="5318483"/>
            <a:ext cx="3708400" cy="2838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10232B71-C42E-0731-6D81-57387F9E23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7528" y="5024622"/>
            <a:ext cx="3708400" cy="2838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39955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contenu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9DDB4-46EE-F80D-5919-FDA6D292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745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E14CE-1FF1-B9DB-64FF-3CDF1E93F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F99C974-1BC3-D6EC-8997-3C91CA7B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8A43A7D-A027-AF88-9C95-440D4A59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C52C-582B-D544-8537-4369ECF572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39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2F949-1946-2214-AED5-D6D16E3E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674FF-D1F0-6246-0414-06CF21E1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AECC6-2B12-2C73-71FC-49A159C3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E3E4B-CBC4-F596-96A8-82957552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A3CF2-02B3-C91A-7A27-98F445F7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0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AE215-DA4C-7D5F-7517-1FF01F9D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6295A0-5B9F-4D62-00A7-EEE092EA6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ED1F0A-E371-CA26-F864-57003FD5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E7EB6-4614-AEF4-6E4C-94AD4A18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E18A0-FE91-5E3F-E83D-41D76C57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C396E-52F6-CDDC-9215-B094CAFA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5EFD5-4C21-930B-A8E2-FADAB203B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34D1BB-554A-0582-F76F-7FE2CEDB5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9922CA-3DC1-FA1E-9362-38097C21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37833E-2F0D-AE73-E431-1CB1663A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2259C9-0A46-92F8-F8C7-3D52BE9A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4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729CF-4545-1557-CFA1-5F83F68B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D294E-7B15-D808-C2C4-6B83582B5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711D75-E4A5-8AE0-30B1-38A9ACEE9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ACE005-443D-041C-AC81-0ECB52EC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5D764C-C16D-EBC3-424A-B825C73ED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C26D45-1972-665C-0942-FC42730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9BDDE2-DCE0-5870-AF54-6C35280A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42EB2C-47E8-4949-7148-A60C7B1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6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09ED6-5986-33F0-E5D2-6BDF138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F355A6-52B6-4C39-6332-FF48A684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026D43-566E-C377-7A7C-04DF16A9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DE0F11-2A3E-08E6-9290-F6914040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9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CAAF87-4542-ED37-41E8-E5DB1725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FED3C-C980-2F46-6949-7C66E908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ADBF6E-171A-DD2D-CE38-1ACB9C8B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4D6D8-7ED9-E0DB-1190-B2D6CEA8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A77B4F-2BF5-1A9C-EBA4-4DCDE60BC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C278D-4D20-67D3-F01E-435FB5D7D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6A3DBA-E38E-C982-A019-9680C994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52EAAF-BFD9-8C75-5DA2-55BF80D0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544914-BDD7-1D25-F879-73927CDF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99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2B77B-130E-1F37-9A5B-B7DCF4D7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EADD85-9E38-C35B-CE10-D3832013F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5EC5E8-E702-D26D-6268-4FD27DE72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CC432B-CDEC-F87E-2D73-1D9FE734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26BA1D-3553-FFDF-E680-8C7B54C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C2FCF0-F4A2-1663-7948-1294EFAC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79500E-3D23-9A93-110F-C66E58B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DB696F-BB22-29E6-69CD-83C7AEAA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AE84F-464C-6698-F676-74ACDB74F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A769D-9902-4F12-8009-2F164FAF3FD8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A515F-5CDA-7932-16A2-E8E113A86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6929D-D0EC-119F-2107-9D8ACEDE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BC6E4-5C92-4CC0-B96B-B927E4417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3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XxxA3lfWas?feature=oembed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7F097B-A660-EBEB-DAE2-5BC81B721171}"/>
              </a:ext>
            </a:extLst>
          </p:cNvPr>
          <p:cNvSpPr/>
          <p:nvPr/>
        </p:nvSpPr>
        <p:spPr>
          <a:xfrm>
            <a:off x="1328057" y="979714"/>
            <a:ext cx="10613572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170A10B-F45A-A187-4E8C-8CB74AAFF35F}"/>
              </a:ext>
            </a:extLst>
          </p:cNvPr>
          <p:cNvSpPr txBox="1">
            <a:spLocks/>
          </p:cNvSpPr>
          <p:nvPr/>
        </p:nvSpPr>
        <p:spPr>
          <a:xfrm>
            <a:off x="0" y="1056592"/>
            <a:ext cx="121920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r-FR" sz="6200" dirty="0"/>
              <a:t>Titre à finalité professionnelle</a:t>
            </a:r>
          </a:p>
          <a:p>
            <a:pPr algn="ctr"/>
            <a:r>
              <a:rPr lang="fr-FR" sz="6200" dirty="0"/>
              <a:t>Monteur de Grue à Tour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AACD234-939C-F2CD-339F-57B0B3A9DD6F}"/>
              </a:ext>
            </a:extLst>
          </p:cNvPr>
          <p:cNvSpPr txBox="1">
            <a:spLocks/>
          </p:cNvSpPr>
          <p:nvPr/>
        </p:nvSpPr>
        <p:spPr>
          <a:xfrm>
            <a:off x="2242463" y="3560305"/>
            <a:ext cx="3853538" cy="189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Accès via la</a:t>
            </a:r>
          </a:p>
          <a:p>
            <a:pPr algn="ctr"/>
            <a:r>
              <a:rPr lang="fr-FR" sz="6600" dirty="0"/>
              <a:t>VAE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5C5F84-DBE8-9B17-2691-87620EC0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9194" y="3734212"/>
            <a:ext cx="4306526" cy="17554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5729C8-5FBB-3D42-7DA2-0B768DC9B683}"/>
              </a:ext>
            </a:extLst>
          </p:cNvPr>
          <p:cNvSpPr txBox="1">
            <a:spLocks/>
          </p:cNvSpPr>
          <p:nvPr/>
        </p:nvSpPr>
        <p:spPr>
          <a:xfrm>
            <a:off x="2097405" y="5508456"/>
            <a:ext cx="5019489" cy="796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fr-FR" sz="2400" dirty="0"/>
              <a:t>WEBINAIRE – 10/06/2026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9602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0B77-78BC-7114-1B89-B6B942EE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509975-82B0-672E-7463-C4358FA7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17692" cy="68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2382A-D158-3994-E76F-85E35FA0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901428-FE59-4C1E-27C2-F130580F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-1"/>
            <a:ext cx="9705600" cy="68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4848-C9A9-B0B9-8FEF-5CE8F4D47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837D86-F50B-3EFD-EB4F-85213B7E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-1"/>
            <a:ext cx="9705600" cy="68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Présentation ECIR de la VAE Webinaire DLR">
            <a:hlinkClick r:id="" action="ppaction://media"/>
            <a:extLst>
              <a:ext uri="{FF2B5EF4-FFF2-40B4-BE49-F238E27FC236}">
                <a16:creationId xmlns:a16="http://schemas.microsoft.com/office/drawing/2014/main" id="{526D467B-EC0A-5A94-7988-0C9CEEDC68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328" y="957849"/>
            <a:ext cx="9526016" cy="53779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20D11E-D529-761D-4317-A465AAC571C2}"/>
              </a:ext>
            </a:extLst>
          </p:cNvPr>
          <p:cNvSpPr txBox="1"/>
          <p:nvPr/>
        </p:nvSpPr>
        <p:spPr>
          <a:xfrm>
            <a:off x="0" y="2905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Présentation VAE Webinaire DLR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7E56E4-F1FD-27F3-3A64-89692F6AF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08" y="290512"/>
            <a:ext cx="1801372" cy="17510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82C646-2CE8-8AD7-56CA-B19D3248A733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Olivier PRAT – ECIR Formation – 552 route du Gros MOURRE – 13370 Mallemort - 06 84 24 05 76 – olivier.prat@ecirtp.fr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FB5C6E-83BB-4F43-639D-8435B31C8DB9}"/>
              </a:ext>
            </a:extLst>
          </p:cNvPr>
          <p:cNvSpPr txBox="1"/>
          <p:nvPr/>
        </p:nvSpPr>
        <p:spPr>
          <a:xfrm rot="16200000">
            <a:off x="11431995" y="6101113"/>
            <a:ext cx="120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10 juin 2026</a:t>
            </a:r>
          </a:p>
        </p:txBody>
      </p:sp>
    </p:spTree>
    <p:extLst>
      <p:ext uri="{BB962C8B-B14F-4D97-AF65-F5344CB8AC3E}">
        <p14:creationId xmlns:p14="http://schemas.microsoft.com/office/powerpoint/2010/main" val="19351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99C5D-309E-8D32-DA52-10C7E69A52A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3745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Raleway"/>
              </a:rPr>
              <a:t>Validation des Acquis de l’Expérience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1C55E-D5AF-6240-C7D7-FE094D3F21E0}"/>
              </a:ext>
            </a:extLst>
          </p:cNvPr>
          <p:cNvSpPr/>
          <p:nvPr/>
        </p:nvSpPr>
        <p:spPr>
          <a:xfrm>
            <a:off x="838200" y="3242615"/>
            <a:ext cx="76200" cy="457200"/>
          </a:xfrm>
          <a:prstGeom prst="rect">
            <a:avLst/>
          </a:prstGeom>
          <a:solidFill>
            <a:srgbClr val="E2001A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219A90-A8EC-EF47-F2DC-9E873F7B869C}"/>
              </a:ext>
            </a:extLst>
          </p:cNvPr>
          <p:cNvSpPr txBox="1"/>
          <p:nvPr/>
        </p:nvSpPr>
        <p:spPr>
          <a:xfrm>
            <a:off x="1066799" y="3242615"/>
            <a:ext cx="10419567" cy="1188146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SzPct val="70000"/>
            </a:pPr>
            <a:r>
              <a:rPr lang="fr-FR" sz="3200" b="1" cap="all" spc="300" dirty="0" err="1">
                <a:solidFill>
                  <a:srgbClr val="000000"/>
                </a:solidFill>
                <a:latin typeface="Raleway"/>
                <a:ea typeface="+mn-lt"/>
                <a:cs typeface="+mn-lt"/>
              </a:rPr>
              <a:t>QueLS</a:t>
            </a:r>
            <a:r>
              <a:rPr lang="fr-FR" sz="3200" b="1" cap="all" spc="300" dirty="0">
                <a:solidFill>
                  <a:srgbClr val="000000"/>
                </a:solidFill>
                <a:latin typeface="Raleway"/>
                <a:ea typeface="+mn-lt"/>
                <a:cs typeface="+mn-lt"/>
              </a:rPr>
              <a:t> FINANCEMENTS POSSIBLES À DATE POUR UNE ENTREPRISE RELEVANT DE LA BRANCHE SDLM ?</a:t>
            </a:r>
            <a:endParaRPr lang="fr-FR" sz="3200" b="1" i="0" u="none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lt"/>
              <a:cs typeface="+mn-lt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CB8C41E-83BF-9F08-B301-48C18B432FC3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D289B8E4-AE99-2AA8-D94E-51962CE6B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DAFBF41-0141-0AC6-E7AF-E7ABC528A15A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4D1777B-621D-8925-27DC-6E8C7D88D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5600" y="365125"/>
            <a:ext cx="123639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1B02B-C7A6-DF49-C5C9-F5ABF5103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973"/>
            <a:ext cx="10515600" cy="3961717"/>
          </a:xfrm>
        </p:spPr>
        <p:txBody>
          <a:bodyPr>
            <a:noAutofit/>
          </a:bodyPr>
          <a:lstStyle/>
          <a:p>
            <a:pPr lvl="0"/>
            <a:r>
              <a:rPr lang="fr-FR" sz="1600" b="1" dirty="0">
                <a:latin typeface="Raleway" panose="020B0503030101060003" pitchFamily="34" charset="77"/>
              </a:rPr>
              <a:t>PDC : 2 000 € HT / Conventionnel : 180 % du versement conventionnel </a:t>
            </a:r>
            <a:r>
              <a:rPr lang="fr-FR" sz="1600" dirty="0">
                <a:latin typeface="Raleway" panose="020B0503030101060003" pitchFamily="34" charset="77"/>
              </a:rPr>
              <a:t>pour les entreprises </a:t>
            </a:r>
            <a:br>
              <a:rPr lang="fr-FR" sz="1600" dirty="0">
                <a:latin typeface="Raleway" panose="020B0503030101060003" pitchFamily="34" charset="77"/>
              </a:rPr>
            </a:br>
            <a:r>
              <a:rPr lang="fr-FR" sz="1600" dirty="0">
                <a:latin typeface="Raleway" panose="020B0503030101060003" pitchFamily="34" charset="77"/>
              </a:rPr>
              <a:t>de moins de 11 salariés</a:t>
            </a:r>
          </a:p>
          <a:p>
            <a:pPr lvl="0"/>
            <a:r>
              <a:rPr lang="fr-FR" sz="1600" b="1" dirty="0">
                <a:latin typeface="Raleway" panose="020B0503030101060003" pitchFamily="34" charset="77"/>
              </a:rPr>
              <a:t>PDC : 3 000 € HT / Conventionnel : 180 % du versement conventionnel </a:t>
            </a:r>
            <a:r>
              <a:rPr lang="fr-FR" sz="1600" dirty="0">
                <a:latin typeface="Raleway" panose="020B0503030101060003" pitchFamily="34" charset="77"/>
              </a:rPr>
              <a:t>pour les entreprises </a:t>
            </a:r>
            <a:br>
              <a:rPr lang="fr-FR" sz="1600" dirty="0">
                <a:latin typeface="Raleway" panose="020B0503030101060003" pitchFamily="34" charset="77"/>
              </a:rPr>
            </a:br>
            <a:r>
              <a:rPr lang="fr-FR" sz="1600" dirty="0">
                <a:latin typeface="Raleway" panose="020B0503030101060003" pitchFamily="34" charset="77"/>
              </a:rPr>
              <a:t>de 11 à 49 salariés</a:t>
            </a:r>
          </a:p>
          <a:p>
            <a:pPr lvl="0"/>
            <a:r>
              <a:rPr lang="fr-FR" sz="1600" b="1" dirty="0">
                <a:latin typeface="Raleway" panose="020B0503030101060003" pitchFamily="34" charset="77"/>
              </a:rPr>
              <a:t>180 % du versement conventionnel </a:t>
            </a:r>
            <a:r>
              <a:rPr lang="fr-FR" sz="1600" dirty="0">
                <a:latin typeface="Raleway" panose="020B0503030101060003" pitchFamily="34" charset="77"/>
              </a:rPr>
              <a:t>pour les entreprises de 50 salariés et plus</a:t>
            </a:r>
          </a:p>
          <a:p>
            <a:pPr marL="0" indent="0">
              <a:buNone/>
            </a:pPr>
            <a:endParaRPr lang="fr-FR" sz="1600" dirty="0">
              <a:latin typeface="Raleway" panose="020B0503030101060003" pitchFamily="34" charset="77"/>
            </a:endParaRPr>
          </a:p>
          <a:p>
            <a:r>
              <a:rPr lang="fr-FR" sz="1600" b="1" dirty="0">
                <a:latin typeface="Raleway" panose="020B0503030101060003" pitchFamily="34" charset="77"/>
              </a:rPr>
              <a:t>Enveloppe conventionnelle supplémentaire annuelle par entreprise (moins de 11 salariés) :</a:t>
            </a:r>
            <a:br>
              <a:rPr lang="fr-FR" sz="1600" b="1" dirty="0">
                <a:latin typeface="Raleway" panose="020B0503030101060003" pitchFamily="34" charset="77"/>
              </a:rPr>
            </a:br>
            <a:r>
              <a:rPr lang="fr-FR" sz="1600" dirty="0">
                <a:latin typeface="Raleway" panose="020B0503030101060003" pitchFamily="34" charset="77"/>
              </a:rPr>
              <a:t>1 000 € HT pour toutes thématiques confondues. </a:t>
            </a:r>
          </a:p>
          <a:p>
            <a:pPr marL="0" indent="0">
              <a:buNone/>
            </a:pPr>
            <a:endParaRPr lang="fr-FR" sz="1600" dirty="0">
              <a:latin typeface="Raleway" panose="020B0503030101060003" pitchFamily="34" charset="77"/>
            </a:endParaRPr>
          </a:p>
          <a:p>
            <a:r>
              <a:rPr lang="fr-FR" sz="1600" b="1" dirty="0">
                <a:latin typeface="Raleway" panose="020B0503030101060003" pitchFamily="34" charset="77"/>
              </a:rPr>
              <a:t>Attention : toutes les demandes de prise en charge se font dans la limite des fonds disponibles. </a:t>
            </a:r>
            <a:br>
              <a:rPr lang="fr-FR" sz="1600" b="1" dirty="0">
                <a:latin typeface="Raleway" panose="020B0503030101060003" pitchFamily="34" charset="77"/>
              </a:rPr>
            </a:br>
            <a:r>
              <a:rPr lang="fr-FR" sz="1600" b="1" dirty="0">
                <a:latin typeface="Raleway" panose="020B0503030101060003" pitchFamily="34" charset="77"/>
              </a:rPr>
              <a:t>En cas d'épuisement des fonds, les entreprises seront informées par un refus de financement.</a:t>
            </a:r>
          </a:p>
          <a:p>
            <a:r>
              <a:rPr lang="fr-FR" sz="1600" b="1" dirty="0">
                <a:latin typeface="Raleway" panose="020B0503030101060003" pitchFamily="34" charset="77"/>
              </a:rPr>
              <a:t>Cette enveloppe n’est pas spécifiquement dédiée à la formation TFP Monteur de grue à tour. Ces financements étant mutualisés, s'ils sont intégralement mobilisés en cours d'année, aucune prise en charge complémentaire ne pourra être accordée.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146FBC7-0B5E-16CD-B9C5-22600E77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latin typeface="Raleway" panose="020B0503030101060003" pitchFamily="34" charset="77"/>
              </a:rPr>
              <a:t>Plan de développement des compétences pour les entreprises de moins de 50 salariés ou conventionnelle pour les entreprises de +50 salariés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5107A3E-5897-538B-4A8C-FBD9AAE71961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EB64E5BE-392C-7252-0803-0C4BDAAF8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EA81964-6BFF-6D3A-C003-F3D11578EE74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58F753BB-007E-AE82-C83F-BD46195F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820" y="6420211"/>
            <a:ext cx="732980" cy="2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E75883-3CB5-9F4B-9C76-DFB246AE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619"/>
            <a:ext cx="10515600" cy="488451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fr-FR" sz="2400" b="1" dirty="0">
                <a:latin typeface="Raleway" panose="020B0503030101060003" pitchFamily="34" charset="77"/>
              </a:rPr>
              <a:t>Accompagnement VAE</a:t>
            </a:r>
            <a:r>
              <a:rPr lang="fr-FR" sz="2400" dirty="0">
                <a:latin typeface="Raleway" panose="020B0503030101060003" pitchFamily="34" charset="77"/>
              </a:rPr>
              <a:t> : </a:t>
            </a:r>
          </a:p>
          <a:p>
            <a:pPr lvl="1"/>
            <a:r>
              <a:rPr lang="fr-FR" sz="2000" dirty="0">
                <a:latin typeface="Raleway" panose="020B0503030101060003" pitchFamily="34" charset="77"/>
              </a:rPr>
              <a:t>Durée maximale de prise en charge : 48 h</a:t>
            </a:r>
          </a:p>
          <a:p>
            <a:pPr lvl="1"/>
            <a:r>
              <a:rPr lang="fr-FR" sz="2000" dirty="0">
                <a:latin typeface="Raleway" panose="020B0503030101060003" pitchFamily="34" charset="77"/>
              </a:rPr>
              <a:t>Coût pédagogique : 60 € HT/h</a:t>
            </a:r>
          </a:p>
          <a:p>
            <a:pPr lvl="1"/>
            <a:r>
              <a:rPr lang="fr-FR" sz="2000" dirty="0">
                <a:latin typeface="Raleway" panose="020B0503030101060003" pitchFamily="34" charset="77"/>
              </a:rPr>
              <a:t>Le financement maximal serait :</a:t>
            </a:r>
            <a:br>
              <a:rPr lang="fr-FR" sz="2000" dirty="0">
                <a:latin typeface="Raleway" panose="020B0503030101060003" pitchFamily="34" charset="77"/>
              </a:rPr>
            </a:br>
            <a:r>
              <a:rPr lang="fr-FR" sz="2000" dirty="0">
                <a:latin typeface="Raleway" panose="020B0503030101060003" pitchFamily="34" charset="77"/>
              </a:rPr>
              <a:t>48 h × 60 € = </a:t>
            </a:r>
            <a:r>
              <a:rPr lang="fr-FR" sz="2000" b="1" dirty="0">
                <a:latin typeface="Raleway" panose="020B0503030101060003" pitchFamily="34" charset="77"/>
              </a:rPr>
              <a:t>2 880 € HT</a:t>
            </a:r>
          </a:p>
          <a:p>
            <a:endParaRPr lang="fr-FR" sz="2000" b="1" dirty="0">
              <a:latin typeface="Raleway" panose="020B0503030101060003" pitchFamily="34" charset="77"/>
            </a:endParaRPr>
          </a:p>
          <a:p>
            <a:pPr>
              <a:buClr>
                <a:srgbClr val="C00000"/>
              </a:buClr>
            </a:pPr>
            <a:r>
              <a:rPr lang="fr-FR" sz="2400" b="1" dirty="0">
                <a:latin typeface="Raleway" panose="020B0503030101060003" pitchFamily="34" charset="77"/>
              </a:rPr>
              <a:t>Contrat de professionnalisation : </a:t>
            </a:r>
          </a:p>
          <a:p>
            <a:pPr lvl="1"/>
            <a:r>
              <a:rPr lang="fr-FR" sz="2000" dirty="0">
                <a:latin typeface="Raleway" panose="020B0503030101060003" pitchFamily="34" charset="77"/>
              </a:rPr>
              <a:t>Taux de prise en charge forfaitaire : 9,15 € HT/h </a:t>
            </a:r>
          </a:p>
          <a:p>
            <a:pPr marL="0" indent="0">
              <a:buNone/>
            </a:pPr>
            <a:endParaRPr lang="fr-FR" sz="2000" dirty="0">
              <a:latin typeface="Raleway" panose="020B0503030101060003" pitchFamily="34" charset="77"/>
            </a:endParaRPr>
          </a:p>
          <a:p>
            <a:pPr>
              <a:buClr>
                <a:srgbClr val="C00000"/>
              </a:buClr>
            </a:pPr>
            <a:r>
              <a:rPr lang="fr-FR" sz="2400" b="1" dirty="0">
                <a:latin typeface="Raleway" panose="020B0503030101060003" pitchFamily="34" charset="77"/>
              </a:rPr>
              <a:t>Contrat d’apprentissage : </a:t>
            </a:r>
          </a:p>
          <a:p>
            <a:pPr lvl="1"/>
            <a:r>
              <a:rPr lang="fr-FR" sz="2000" dirty="0">
                <a:latin typeface="Raleway" panose="020B0503030101060003" pitchFamily="34" charset="77"/>
              </a:rPr>
              <a:t>Valeur d’amorçage : 6000 € en attendant que la branche soit sollicitée pour augmenter le niveau de prise en charge. </a:t>
            </a:r>
          </a:p>
          <a:p>
            <a:pPr marL="0" indent="0">
              <a:buNone/>
            </a:pPr>
            <a:endParaRPr lang="fr-FR" sz="2000" dirty="0">
              <a:latin typeface="Raleway" panose="020B0503030101060003" pitchFamily="34" charset="77"/>
            </a:endParaRPr>
          </a:p>
          <a:p>
            <a:pPr marL="0" indent="0">
              <a:buNone/>
            </a:pPr>
            <a:endParaRPr lang="fr-FR" sz="2000" dirty="0">
              <a:latin typeface="Raleway" panose="020B0503030101060003" pitchFamily="34" charset="77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6145083-D28F-24D2-556D-9118E5A52CC5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64C9DF2D-C7B6-8B77-FFEF-070959F03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1AA1B74-B042-213F-696E-E03CDD962453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7A893FF-6E6E-FF78-1BCC-09D33A271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820" y="6420211"/>
            <a:ext cx="732980" cy="2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17477-9CBD-82C5-82AA-68D8A526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Période de reconversion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503CD-17A6-52F7-D483-5CAAF7E8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6" y="1825625"/>
            <a:ext cx="1146707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latin typeface="Raleway" panose="020B0503030101060003" pitchFamily="34" charset="77"/>
              </a:rPr>
              <a:t>Ouverte à tout salarié, quels que soient sa situation professionnelle antérieure, son âge, son ancienneté et son niveau de qualification, la période de reconversion :</a:t>
            </a:r>
            <a:br>
              <a:rPr lang="fr-FR" dirty="0">
                <a:latin typeface="Raleway" panose="020B0503030101060003" pitchFamily="34" charset="77"/>
              </a:rPr>
            </a:br>
            <a:endParaRPr lang="fr-FR" dirty="0">
              <a:latin typeface="Raleway" panose="020B0503030101060003" pitchFamily="34" charset="77"/>
            </a:endParaRPr>
          </a:p>
          <a:p>
            <a:pPr>
              <a:buClr>
                <a:srgbClr val="C00000"/>
              </a:buClr>
            </a:pPr>
            <a:r>
              <a:rPr lang="fr-FR" dirty="0">
                <a:latin typeface="Raleway" panose="020B0503030101060003" pitchFamily="34" charset="77"/>
              </a:rPr>
              <a:t>permet d’accompagner la mobilité professionnelle du salarié. Elle peut être réalisée 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FR" sz="1400" dirty="0">
                <a:latin typeface="Raleway" panose="020B0503030101060003" pitchFamily="34" charset="77"/>
              </a:rPr>
              <a:t>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en interne au sein de la même entreprise (changement de poste, de métier, montée en compétences, qualification d’un niveau supérieur) </a:t>
            </a:r>
          </a:p>
          <a:p>
            <a:pPr marL="457200" lvl="1" indent="0">
              <a:buNone/>
            </a:pPr>
            <a:endParaRPr lang="fr-FR" sz="1600" dirty="0">
              <a:latin typeface="Raleway" panose="020B0503030101060003" pitchFamily="34" charset="77"/>
            </a:endParaRPr>
          </a:p>
          <a:p>
            <a:pPr lvl="1"/>
            <a:r>
              <a:rPr lang="fr-FR" dirty="0">
                <a:latin typeface="Raleway" panose="020B0503030101060003" pitchFamily="34" charset="77"/>
              </a:rPr>
              <a:t>en externe au sein d’une nouvelle entreprise (changement de métier ou de secteur)</a:t>
            </a: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  <a:p>
            <a:pPr>
              <a:buClr>
                <a:srgbClr val="C00000"/>
              </a:buClr>
            </a:pPr>
            <a:r>
              <a:rPr lang="fr-FR" dirty="0">
                <a:latin typeface="Raleway" panose="020B0503030101060003" pitchFamily="34" charset="77"/>
              </a:rPr>
              <a:t> vise l’obtention : </a:t>
            </a:r>
          </a:p>
          <a:p>
            <a:pPr marL="0" indent="0">
              <a:buClr>
                <a:srgbClr val="C00000"/>
              </a:buClr>
              <a:buNone/>
            </a:pPr>
            <a:endParaRPr lang="fr-FR" sz="1400" dirty="0">
              <a:latin typeface="Raleway" panose="020B0503030101060003" pitchFamily="34" charset="77"/>
            </a:endParaRPr>
          </a:p>
          <a:p>
            <a:pPr lvl="1"/>
            <a:r>
              <a:rPr lang="fr-FR" dirty="0">
                <a:latin typeface="Raleway" panose="020B0503030101060003" pitchFamily="34" charset="77"/>
              </a:rPr>
              <a:t>d’une certification enregistrée au répertoire national des certifications professionnelles (RNCP),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d’un certificat de qualification professionnelle (CQP) de branche ou interbranche,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d’un ou plusieurs blocs de compétence.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du socle de connaissances et de compétences (Cléa).</a:t>
            </a: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8A79AE4-267B-E93A-2B67-0F71888174AA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11D5F705-5031-0EB9-F68D-6296B924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A7DDEC9-129D-FA7F-FB65-1789EFF1D9EA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0AA0EE1B-87D3-2794-D8C8-07B891300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820" y="6420211"/>
            <a:ext cx="732980" cy="2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8ECD0B-26EA-29A3-7403-32C6FCF6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31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latin typeface="Raleway" panose="020B0503030101060003" pitchFamily="34" charset="77"/>
              </a:rPr>
              <a:t>La durée de formation est de 150 heures minimum et de 450 heures maximum, réparties sur 12 mois maximum, hors VAE et Cléa. </a:t>
            </a:r>
          </a:p>
          <a:p>
            <a:pPr marL="0" indent="0">
              <a:buNone/>
            </a:pPr>
            <a:r>
              <a:rPr lang="fr-FR" dirty="0">
                <a:latin typeface="Raleway" panose="020B0503030101060003" pitchFamily="34" charset="77"/>
              </a:rPr>
              <a:t>(Un accord d’entreprise ou de branche peut porter cette durée à 36 mois maximum pour 2 100 heures de formation maximum).</a:t>
            </a: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  <a:p>
            <a:pPr marL="0" indent="0">
              <a:buNone/>
            </a:pPr>
            <a:r>
              <a:rPr lang="fr-FR" dirty="0">
                <a:latin typeface="Raleway" panose="020B0503030101060003" pitchFamily="34" charset="77"/>
              </a:rPr>
              <a:t>Cofinancement possible des coûts pédagogiques via la mobilisation du CPF (sous réserve de l’accord du salarié) : </a:t>
            </a: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  <a:p>
            <a:pPr marL="457200" lvl="1" indent="0">
              <a:buNone/>
            </a:pPr>
            <a:r>
              <a:rPr lang="fr-FR" dirty="0">
                <a:latin typeface="Raleway" panose="020B0503030101060003" pitchFamily="34" charset="77"/>
              </a:rPr>
              <a:t>•	Reconversion interne : 50 % max des droits </a:t>
            </a:r>
          </a:p>
          <a:p>
            <a:pPr marL="941388" lvl="1" indent="-484188">
              <a:buNone/>
            </a:pPr>
            <a:r>
              <a:rPr lang="fr-FR" dirty="0">
                <a:latin typeface="Raleway" panose="020B0503030101060003" pitchFamily="34" charset="77"/>
              </a:rPr>
              <a:t>•	Reconversion externe : jusqu’à 100 % des droits. Le financement </a:t>
            </a:r>
            <a:br>
              <a:rPr lang="fr-FR" dirty="0">
                <a:latin typeface="Raleway" panose="020B0503030101060003" pitchFamily="34" charset="77"/>
              </a:rPr>
            </a:br>
            <a:r>
              <a:rPr lang="fr-FR" dirty="0">
                <a:latin typeface="Raleway" panose="020B0503030101060003" pitchFamily="34" charset="77"/>
              </a:rPr>
              <a:t>est assuré par les OPCO, dans la limite de la dotation attribuée par France Compétences.</a:t>
            </a: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7E8991A-2F6F-18B3-8C31-411DEDC7F799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058ACA0D-CBA3-E176-C1D5-709BA630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071307A-BC67-31FD-6280-E5EC199A5D50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A4395A5-1463-167E-414A-43EFB59D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820" y="6420211"/>
            <a:ext cx="732980" cy="2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8AA9C-E6CD-B738-11D1-617C3CB6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Décision du CA de l’OPCO EP pour 2026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E460E-EEE3-E519-14FB-7BE0E6CB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1825625"/>
            <a:ext cx="11343503" cy="4351338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C00000"/>
              </a:buClr>
            </a:pPr>
            <a:r>
              <a:rPr lang="fr-FR" dirty="0">
                <a:latin typeface="Raleway" panose="020B0503030101060003" pitchFamily="34" charset="77"/>
              </a:rPr>
              <a:t>Coût pédagogique : </a:t>
            </a:r>
            <a:r>
              <a:rPr lang="fr-FR" b="1" dirty="0">
                <a:latin typeface="Raleway" panose="020B0503030101060003" pitchFamily="34" charset="77"/>
              </a:rPr>
              <a:t>9,15 €/h</a:t>
            </a:r>
            <a:r>
              <a:rPr lang="fr-FR" dirty="0">
                <a:latin typeface="Raleway" panose="020B0503030101060003" pitchFamily="34" charset="77"/>
              </a:rPr>
              <a:t> </a:t>
            </a:r>
          </a:p>
          <a:p>
            <a:pPr lvl="0">
              <a:buClr>
                <a:srgbClr val="C00000"/>
              </a:buClr>
            </a:pPr>
            <a:r>
              <a:rPr lang="fr-FR" dirty="0">
                <a:latin typeface="Raleway" panose="020B0503030101060003" pitchFamily="34" charset="77"/>
              </a:rPr>
              <a:t>Plafond : </a:t>
            </a:r>
            <a:r>
              <a:rPr lang="fr-FR" b="1" dirty="0">
                <a:latin typeface="Raleway" panose="020B0503030101060003" pitchFamily="34" charset="77"/>
              </a:rPr>
              <a:t>5 000 € par parcours</a:t>
            </a:r>
            <a:r>
              <a:rPr lang="fr-FR" dirty="0">
                <a:latin typeface="Raleway" panose="020B0503030101060003" pitchFamily="34" charset="77"/>
              </a:rPr>
              <a:t>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fr-FR" sz="100" dirty="0">
                <a:latin typeface="Raleway" panose="020B0503030101060003" pitchFamily="34" charset="77"/>
              </a:rPr>
              <a:t> </a:t>
            </a:r>
            <a:br>
              <a:rPr lang="fr-FR" dirty="0">
                <a:latin typeface="Raleway" panose="020B0503030101060003" pitchFamily="34" charset="77"/>
              </a:rPr>
            </a:br>
            <a:r>
              <a:rPr lang="fr-FR" dirty="0">
                <a:latin typeface="Raleway" panose="020B0503030101060003" pitchFamily="34" charset="77"/>
              </a:rPr>
              <a:t>   Au-delà, le dossier est étudié par l’OPCO EP. </a:t>
            </a:r>
          </a:p>
          <a:p>
            <a:pPr>
              <a:buClr>
                <a:srgbClr val="C00000"/>
              </a:buClr>
            </a:pPr>
            <a:r>
              <a:rPr lang="fr-FR" dirty="0">
                <a:latin typeface="Raleway" panose="020B0503030101060003" pitchFamily="34" charset="77"/>
              </a:rPr>
              <a:t>Plafonnement du nombre de dossiers pris en charge à </a:t>
            </a:r>
            <a:br>
              <a:rPr lang="fr-FR" dirty="0">
                <a:latin typeface="Raleway" panose="020B0503030101060003" pitchFamily="34" charset="77"/>
              </a:rPr>
            </a:br>
            <a:r>
              <a:rPr lang="fr-FR" dirty="0">
                <a:latin typeface="Raleway" panose="020B0503030101060003" pitchFamily="34" charset="77"/>
              </a:rPr>
              <a:t>- 1 par établissement pour les entreprises de -50 salariés, </a:t>
            </a:r>
            <a:br>
              <a:rPr lang="fr-FR" dirty="0">
                <a:latin typeface="Raleway" panose="020B0503030101060003" pitchFamily="34" charset="77"/>
              </a:rPr>
            </a:br>
            <a:r>
              <a:rPr lang="fr-FR" dirty="0">
                <a:latin typeface="Raleway" panose="020B0503030101060003" pitchFamily="34" charset="77"/>
              </a:rPr>
              <a:t>- 2 par établissement pour les entreprises de 50 à 300 salariés et </a:t>
            </a:r>
            <a:br>
              <a:rPr lang="fr-FR" dirty="0">
                <a:latin typeface="Raleway" panose="020B0503030101060003" pitchFamily="34" charset="77"/>
              </a:rPr>
            </a:br>
            <a:r>
              <a:rPr lang="fr-FR" dirty="0">
                <a:latin typeface="Raleway" panose="020B0503030101060003" pitchFamily="34" charset="77"/>
              </a:rPr>
              <a:t>- 4 dossiers par établissement pour les entreprises de +300 salariés </a:t>
            </a:r>
          </a:p>
          <a:p>
            <a:pPr lvl="0"/>
            <a:endParaRPr lang="fr-FR" dirty="0">
              <a:latin typeface="Raleway" panose="020B0503030101060003" pitchFamily="34" charset="77"/>
            </a:endParaRPr>
          </a:p>
          <a:p>
            <a:pPr lvl="0">
              <a:buClr>
                <a:srgbClr val="C00000"/>
              </a:buClr>
            </a:pPr>
            <a:r>
              <a:rPr lang="fr-FR" dirty="0">
                <a:latin typeface="Raleway" panose="020B0503030101060003" pitchFamily="34" charset="77"/>
              </a:rPr>
              <a:t>Possibilité de compléter avec :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CPF du salarié ;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Versements volontaires de l'entreprise ;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Fonds conventionnels si la branche le prévoit ; </a:t>
            </a:r>
          </a:p>
          <a:p>
            <a:pPr lvl="1"/>
            <a:r>
              <a:rPr lang="fr-FR" dirty="0">
                <a:latin typeface="Raleway" panose="020B0503030101060003" pitchFamily="34" charset="77"/>
              </a:rPr>
              <a:t>Reste à charge employeur.</a:t>
            </a:r>
          </a:p>
          <a:p>
            <a:pPr marL="0" indent="0">
              <a:buNone/>
            </a:pPr>
            <a:endParaRPr lang="fr-FR" dirty="0">
              <a:latin typeface="Raleway" panose="020B0503030101060003" pitchFamily="34" charset="77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CDFC6A4-3AF9-56A0-6AE0-E52CD0FAC07A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A7F61BDF-B748-5419-90C6-740E69D5B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3042411-9536-370A-1165-2D64565F8455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E3C5F5C9-355B-1A1C-44F5-3F298AA59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820" y="6420211"/>
            <a:ext cx="732980" cy="2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8FDDF-67D3-7DAE-5754-7E1930BBD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46B56B-236E-3398-0A28-4C865DB7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5763"/>
            <a:ext cx="10798629" cy="4742610"/>
          </a:xfrm>
        </p:spPr>
        <p:txBody>
          <a:bodyPr>
            <a:noAutofit/>
          </a:bodyPr>
          <a:lstStyle/>
          <a:p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Introduction par Philippe </a:t>
            </a:r>
            <a:r>
              <a:rPr lang="fr-FR" sz="2200" dirty="0" err="1">
                <a:latin typeface="Raleway Medium" panose="020B0503030101060003" pitchFamily="34" charset="77"/>
                <a:cs typeface="Calibri" panose="020F0502020204030204" pitchFamily="34" charset="0"/>
              </a:rPr>
              <a:t>Cohet</a:t>
            </a: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, président de la </a:t>
            </a:r>
            <a: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  <a:t>fédération DLR</a:t>
            </a:r>
            <a:b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1600" i="1" dirty="0">
                <a:latin typeface="Raleway Medium" panose="020B0503030101060003" pitchFamily="34" charset="77"/>
                <a:cs typeface="Calibri" panose="020F0502020204030204" pitchFamily="34" charset="0"/>
              </a:rPr>
              <a:t> </a:t>
            </a:r>
          </a:p>
          <a:p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Présentation du Titre « Monteur de GMA GME » 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Hélène Fourrier, Associate </a:t>
            </a:r>
            <a:r>
              <a:rPr lang="fr-FR" sz="2200" dirty="0" err="1">
                <a:latin typeface="Raleway Medium" panose="020B0503030101060003" pitchFamily="34" charset="77"/>
                <a:cs typeface="Calibri" panose="020F0502020204030204" pitchFamily="34" charset="0"/>
              </a:rPr>
              <a:t>director</a:t>
            </a: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, </a:t>
            </a:r>
            <a:r>
              <a:rPr lang="fr-FR" sz="2200" i="1" dirty="0" err="1">
                <a:latin typeface="Raleway Medium" panose="020B0503030101060003" pitchFamily="34" charset="77"/>
                <a:cs typeface="Calibri" panose="020F0502020204030204" pitchFamily="34" charset="0"/>
              </a:rPr>
              <a:t>Consortio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1600" i="1" dirty="0">
                <a:latin typeface="Raleway Medium" panose="020B0503030101060003" pitchFamily="34" charset="77"/>
                <a:cs typeface="Calibri" panose="020F0502020204030204" pitchFamily="34" charset="0"/>
              </a:rPr>
              <a:t> </a:t>
            </a:r>
            <a:endParaRPr lang="fr-FR" sz="1600" dirty="0">
              <a:latin typeface="Raleway Medium" panose="020B0503030101060003" pitchFamily="34" charset="77"/>
              <a:cs typeface="Calibri" panose="020F0502020204030204" pitchFamily="34" charset="0"/>
            </a:endParaRPr>
          </a:p>
          <a:p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Acquérir la certification de monteur de grues à tour par l’expérience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Jacques-Alexandre Habif, </a:t>
            </a:r>
            <a: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  <a:t>Perspectives &amp; Rebonds</a:t>
            </a:r>
            <a:b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1600" i="1" dirty="0">
                <a:latin typeface="Raleway Medium" panose="020B0503030101060003" pitchFamily="34" charset="77"/>
                <a:cs typeface="Calibri" panose="020F0502020204030204" pitchFamily="34" charset="0"/>
              </a:rPr>
              <a:t> </a:t>
            </a:r>
          </a:p>
          <a:p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Vidéo de présentation de l’ECIR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Olivier Prat, </a:t>
            </a:r>
            <a: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  <a:t>ECIR Formation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1600" dirty="0">
                <a:latin typeface="Raleway Medium" panose="020B0503030101060003" pitchFamily="34" charset="77"/>
                <a:cs typeface="Calibri" panose="020F0502020204030204" pitchFamily="34" charset="0"/>
              </a:rPr>
              <a:t> </a:t>
            </a:r>
          </a:p>
          <a:p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Quels financements possibles à date pour une entreprise relevant 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de la branche SDLM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Anastasia Biongo </a:t>
            </a:r>
            <a:r>
              <a:rPr lang="fr-FR" sz="2200" dirty="0" err="1">
                <a:latin typeface="Raleway Medium" panose="020B0503030101060003" pitchFamily="34" charset="77"/>
                <a:cs typeface="Calibri" panose="020F0502020204030204" pitchFamily="34" charset="0"/>
              </a:rPr>
              <a:t>Akuita</a:t>
            </a: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, Formation professionnelle, </a:t>
            </a:r>
            <a: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  <a:t>fédération</a:t>
            </a:r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 </a:t>
            </a:r>
            <a:r>
              <a:rPr lang="fr-FR" sz="2200" i="1" dirty="0">
                <a:latin typeface="Raleway Medium" panose="020B0503030101060003" pitchFamily="34" charset="77"/>
                <a:cs typeface="Calibri" panose="020F0502020204030204" pitchFamily="34" charset="0"/>
              </a:rPr>
              <a:t>DLR</a:t>
            </a:r>
            <a:b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</a:br>
            <a:r>
              <a:rPr lang="fr-FR" sz="1600" dirty="0">
                <a:latin typeface="Raleway Medium" panose="020B0503030101060003" pitchFamily="34" charset="77"/>
                <a:cs typeface="Calibri" panose="020F0502020204030204" pitchFamily="34" charset="0"/>
              </a:rPr>
              <a:t> </a:t>
            </a:r>
          </a:p>
          <a:p>
            <a:r>
              <a:rPr lang="fr-FR" sz="2200" dirty="0">
                <a:latin typeface="Raleway Medium" panose="020B0503030101060003" pitchFamily="34" charset="77"/>
                <a:cs typeface="Calibri" panose="020F0502020204030204" pitchFamily="34" charset="0"/>
              </a:rPr>
              <a:t>Questions/Réponses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0262AC-4C54-DE43-8DB7-735126D2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5"/>
            <a:ext cx="10602686" cy="1325563"/>
          </a:xfrm>
        </p:spPr>
        <p:txBody>
          <a:bodyPr/>
          <a:lstStyle/>
          <a:p>
            <a:r>
              <a:rPr lang="fr-FR" b="1" dirty="0">
                <a:latin typeface="Raleway" panose="020B0503030101060003" pitchFamily="34" charset="77"/>
              </a:rPr>
              <a:t>Programme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B28AB936-FFDE-FFAD-D0C7-E7D29946245F}"/>
              </a:ext>
            </a:extLst>
          </p:cNvPr>
          <p:cNvSpPr txBox="1">
            <a:spLocks/>
          </p:cNvSpPr>
          <p:nvPr/>
        </p:nvSpPr>
        <p:spPr>
          <a:xfrm>
            <a:off x="838200" y="6441572"/>
            <a:ext cx="3415748" cy="2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Raleway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Fédération nationale des distributeurs, loueurs et réparateurs de matériels de construction et de manutention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27072B-6441-F07A-E315-5D41FB0F7AF6}"/>
              </a:ext>
            </a:extLst>
          </p:cNvPr>
          <p:cNvSpPr txBox="1"/>
          <p:nvPr/>
        </p:nvSpPr>
        <p:spPr>
          <a:xfrm>
            <a:off x="1272209" y="-14974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</a:pPr>
            <a:endParaRPr kumimoji="0" lang="fr-FR" sz="1800" b="1" i="0" u="none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lt"/>
              <a:cs typeface="+mn-lt"/>
            </a:endParaRP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4F2183FB-888C-E3C1-249D-66C32909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446420"/>
            <a:ext cx="586740" cy="31888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0416C7-AB4F-7CA9-A540-F59B61950E15}"/>
              </a:ext>
            </a:extLst>
          </p:cNvPr>
          <p:cNvCxnSpPr/>
          <p:nvPr/>
        </p:nvCxnSpPr>
        <p:spPr>
          <a:xfrm>
            <a:off x="838200" y="6313060"/>
            <a:ext cx="10515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2DD1955-C5F1-FFD8-DD70-145CA7C95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5600" y="365125"/>
            <a:ext cx="123639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2797-4C10-A990-4DC5-D988A9B0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7780F1-D15C-19D4-1201-859E8748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-1"/>
            <a:ext cx="9705600" cy="68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102EB-8D7B-B627-1622-D27BEAA41ACC}"/>
              </a:ext>
            </a:extLst>
          </p:cNvPr>
          <p:cNvSpPr>
            <a:spLocks noGrp="1"/>
          </p:cNvSpPr>
          <p:nvPr/>
        </p:nvSpPr>
        <p:spPr>
          <a:xfrm>
            <a:off x="1812739" y="3852691"/>
            <a:ext cx="5127445" cy="1699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none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DIN Alternate" panose="020B0500000000000000" pitchFamily="34" charset="77"/>
              </a:rPr>
              <a:t>NOUS VOUS REMERCIONS POUR VOTRE ATTENTION </a:t>
            </a:r>
            <a:endParaRPr lang="de-DE" sz="3600" dirty="0">
              <a:latin typeface="DIN Alternate" panose="020B0500000000000000" pitchFamily="34" charset="77"/>
            </a:endParaRPr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CABA2AAB-7BE6-FB06-2913-CC045541B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/>
        </p:blipFill>
        <p:spPr>
          <a:xfrm rot="10800000" flipV="1">
            <a:off x="922930" y="3966863"/>
            <a:ext cx="784262" cy="14708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81BFC4-797A-F108-5306-51E1AE899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3810" y="1235682"/>
            <a:ext cx="3406337" cy="13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CDD7-2391-E976-B4E3-FC04F32C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F0575D-6DEC-A1B9-E88D-DFEAF984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2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F19B-4C32-6217-5EDD-C9DC4484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F4A12F-34B3-1534-DB5E-8B9B72D2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1"/>
            <a:ext cx="9706118" cy="6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1981-3819-9670-9911-F33D4721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0350DB-522F-7336-B9D7-B0F0BAD7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6118" cy="6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13A32-A505-A8F3-09CD-2B1DA765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2ABF50-AB1E-FC41-912D-B18DE955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1" y="-1"/>
            <a:ext cx="9705600" cy="68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1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77682C-0A09-5DF1-9D49-02F68E61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CE10-B249-CCFE-FAC9-DD0A33D1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EDD4F0-F2DD-80FF-22DE-E6F40263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6118" cy="6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164D9-7E84-A1E4-BE9E-26E4E7ED0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EBDB6-07C8-E2A6-2EC9-713AEF7A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6118" cy="6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40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4e50cf-e049-4f76-bf39-0b7d54c6b7ad">
      <Terms xmlns="http://schemas.microsoft.com/office/infopath/2007/PartnerControls"/>
    </lcf76f155ced4ddcb4097134ff3c332f>
    <TaxCatchAll xmlns="f2941be2-ba86-4713-838e-61a2dd9e6f6b" xsi:nil="true"/>
    <_dlc_DocId xmlns="f2941be2-ba86-4713-838e-61a2dd9e6f6b">7KQEZUWRD2JU-1446450986-2953058</_dlc_DocId>
    <_dlc_DocIdUrl xmlns="f2941be2-ba86-4713-838e-61a2dd9e6f6b">
      <Url>https://dlr93.sharepoint.com/sites/SharePointDLR/_layouts/15/DocIdRedir.aspx?ID=7KQEZUWRD2JU-1446450986-2953058</Url>
      <Description>7KQEZUWRD2JU-1446450986-2953058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435D6E0B5BB458A1755AC098165EC" ma:contentTypeVersion="25" ma:contentTypeDescription="Crée un document." ma:contentTypeScope="" ma:versionID="4ff754f2fda27793df9bc04ef2f0d6dd">
  <xsd:schema xmlns:xsd="http://www.w3.org/2001/XMLSchema" xmlns:xs="http://www.w3.org/2001/XMLSchema" xmlns:p="http://schemas.microsoft.com/office/2006/metadata/properties" xmlns:ns2="f2941be2-ba86-4713-838e-61a2dd9e6f6b" xmlns:ns3="694e50cf-e049-4f76-bf39-0b7d54c6b7ad" targetNamespace="http://schemas.microsoft.com/office/2006/metadata/properties" ma:root="true" ma:fieldsID="8b04c4a0801ca53f5777d90ec0b458db" ns2:_="" ns3:_="">
    <xsd:import namespace="f2941be2-ba86-4713-838e-61a2dd9e6f6b"/>
    <xsd:import namespace="694e50cf-e049-4f76-bf39-0b7d54c6b7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OCR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41be2-ba86-4713-838e-61a2dd9e6f6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21015ce-0001-4c39-819e-fb208ea32993}" ma:internalName="TaxCatchAll" ma:showField="CatchAllData" ma:web="f2941be2-ba86-4713-838e-61a2dd9e6f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e50cf-e049-4f76-bf39-0b7d54c6b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ae20a89d-c1c1-4b7a-b75e-fbca48130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B38ED-6431-45D1-BD85-91E29A9FD8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DE95166-6017-4F87-A185-CE6ED27E9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687D0-76F5-4E39-B43A-2421FFFD6E26}">
  <ds:schemaRefs>
    <ds:schemaRef ds:uri="694e50cf-e049-4f76-bf39-0b7d54c6b7ad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2941be2-ba86-4713-838e-61a2dd9e6f6b"/>
  </ds:schemaRefs>
</ds:datastoreItem>
</file>

<file path=customXml/itemProps4.xml><?xml version="1.0" encoding="utf-8"?>
<ds:datastoreItem xmlns:ds="http://schemas.openxmlformats.org/officeDocument/2006/customXml" ds:itemID="{5F7D35B4-9E2B-484E-BCEF-B4139BE93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41be2-ba86-4713-838e-61a2dd9e6f6b"/>
    <ds:schemaRef ds:uri="694e50cf-e049-4f76-bf39-0b7d54c6b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882</Words>
  <Application>Microsoft Macintosh PowerPoint</Application>
  <PresentationFormat>Grand écran</PresentationFormat>
  <Paragraphs>76</Paragraphs>
  <Slides>21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DIN Alternate</vt:lpstr>
      <vt:lpstr>Raleway</vt:lpstr>
      <vt:lpstr>Raleway Medium</vt:lpstr>
      <vt:lpstr>Thème Office</vt:lpstr>
      <vt:lpstr>Présentation PowerPoint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de développement des compétences pour les entreprises de moins de 50 salariés ou conventionnelle pour les entreprises de +50 salariés</vt:lpstr>
      <vt:lpstr>Présentation PowerPoint</vt:lpstr>
      <vt:lpstr>Période de reconversion</vt:lpstr>
      <vt:lpstr>Présentation PowerPoint</vt:lpstr>
      <vt:lpstr>Décision du CA de l’OPCO EP pour 2026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Prat</dc:creator>
  <cp:lastModifiedBy>Isabelle LEJEUNE</cp:lastModifiedBy>
  <cp:revision>1</cp:revision>
  <dcterms:created xsi:type="dcterms:W3CDTF">2026-06-09T08:02:01Z</dcterms:created>
  <dcterms:modified xsi:type="dcterms:W3CDTF">2026-06-10T07:30:53Z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0x0101002B4435D6E0B5BB458A1755AC098165EC</vt:lpwstr>
  </property>
  <property fmtid="{D5CDD505-2E9C-101B-9397-08002B2CF9AE}" pid="3" name="_dlc_DocIdItemGuid">
    <vt:lpwstr>9d009a76-dddf-470a-8bc0-3cf4b8454496</vt:lpwstr>
  </property>
  <property fmtid="{D5CDD505-2E9C-101B-9397-08002B2CF9AE}" pid="4" name="MediaServiceImageTags">
    <vt:lpwstr/>
  </property>
</Properties>
</file>